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ags/tag1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ink/ink1.xml" ContentType="application/inkml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ink/ink2.xml" ContentType="application/inkml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ink/ink89.xml" ContentType="application/inkml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ink/ink90.xml" ContentType="application/inkml+xml"/>
  <Override PartName="/ppt/notesSlides/notesSlide23.xml" ContentType="application/vnd.openxmlformats-officedocument.presentationml.notesSlide+xml"/>
  <Override PartName="/ppt/ink/ink91.xml" ContentType="application/inkml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ink/ink92.xml" ContentType="application/inkml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ink/ink93.xml" ContentType="application/inkml+xml"/>
  <Override PartName="/ppt/notesSlides/notesSlide30.xml" ContentType="application/vnd.openxmlformats-officedocument.presentationml.notesSlide+xml"/>
  <Override PartName="/ppt/ink/ink94.xml" ContentType="application/inkml+xml"/>
  <Override PartName="/ppt/notesSlides/notesSlide31.xml" ContentType="application/vnd.openxmlformats-officedocument.presentationml.notesSlide+xml"/>
  <Override PartName="/ppt/ink/ink95.xml" ContentType="application/inkml+xml"/>
  <Override PartName="/ppt/notesSlides/notesSlide32.xml" ContentType="application/vnd.openxmlformats-officedocument.presentationml.notesSlide+xml"/>
  <Override PartName="/ppt/ink/ink96.xml" ContentType="application/inkml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ink/ink97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4"/>
  </p:sldMasterIdLst>
  <p:notesMasterIdLst>
    <p:notesMasterId r:id="rId115"/>
  </p:notesMasterIdLst>
  <p:sldIdLst>
    <p:sldId id="553" r:id="rId5"/>
    <p:sldId id="554" r:id="rId6"/>
    <p:sldId id="555" r:id="rId7"/>
    <p:sldId id="493" r:id="rId8"/>
    <p:sldId id="515" r:id="rId9"/>
    <p:sldId id="513" r:id="rId10"/>
    <p:sldId id="411" r:id="rId11"/>
    <p:sldId id="516" r:id="rId12"/>
    <p:sldId id="412" r:id="rId13"/>
    <p:sldId id="414" r:id="rId14"/>
    <p:sldId id="517" r:id="rId15"/>
    <p:sldId id="518" r:id="rId16"/>
    <p:sldId id="519" r:id="rId17"/>
    <p:sldId id="520" r:id="rId18"/>
    <p:sldId id="521" r:id="rId19"/>
    <p:sldId id="523" r:id="rId20"/>
    <p:sldId id="415" r:id="rId21"/>
    <p:sldId id="522" r:id="rId22"/>
    <p:sldId id="416" r:id="rId23"/>
    <p:sldId id="558" r:id="rId24"/>
    <p:sldId id="559" r:id="rId25"/>
    <p:sldId id="560" r:id="rId26"/>
    <p:sldId id="561" r:id="rId27"/>
    <p:sldId id="562" r:id="rId28"/>
    <p:sldId id="563" r:id="rId29"/>
    <p:sldId id="564" r:id="rId30"/>
    <p:sldId id="565" r:id="rId31"/>
    <p:sldId id="566" r:id="rId32"/>
    <p:sldId id="567" r:id="rId33"/>
    <p:sldId id="568" r:id="rId34"/>
    <p:sldId id="569" r:id="rId35"/>
    <p:sldId id="570" r:id="rId36"/>
    <p:sldId id="571" r:id="rId37"/>
    <p:sldId id="572" r:id="rId38"/>
    <p:sldId id="573" r:id="rId39"/>
    <p:sldId id="574" r:id="rId40"/>
    <p:sldId id="575" r:id="rId41"/>
    <p:sldId id="576" r:id="rId42"/>
    <p:sldId id="577" r:id="rId43"/>
    <p:sldId id="578" r:id="rId44"/>
    <p:sldId id="579" r:id="rId45"/>
    <p:sldId id="580" r:id="rId46"/>
    <p:sldId id="581" r:id="rId47"/>
    <p:sldId id="582" r:id="rId48"/>
    <p:sldId id="583" r:id="rId49"/>
    <p:sldId id="584" r:id="rId50"/>
    <p:sldId id="585" r:id="rId51"/>
    <p:sldId id="586" r:id="rId52"/>
    <p:sldId id="587" r:id="rId53"/>
    <p:sldId id="588" r:id="rId54"/>
    <p:sldId id="589" r:id="rId55"/>
    <p:sldId id="590" r:id="rId56"/>
    <p:sldId id="591" r:id="rId57"/>
    <p:sldId id="592" r:id="rId58"/>
    <p:sldId id="593" r:id="rId59"/>
    <p:sldId id="594" r:id="rId60"/>
    <p:sldId id="595" r:id="rId61"/>
    <p:sldId id="596" r:id="rId62"/>
    <p:sldId id="597" r:id="rId63"/>
    <p:sldId id="598" r:id="rId64"/>
    <p:sldId id="599" r:id="rId65"/>
    <p:sldId id="600" r:id="rId66"/>
    <p:sldId id="601" r:id="rId67"/>
    <p:sldId id="602" r:id="rId68"/>
    <p:sldId id="603" r:id="rId69"/>
    <p:sldId id="604" r:id="rId70"/>
    <p:sldId id="605" r:id="rId71"/>
    <p:sldId id="606" r:id="rId72"/>
    <p:sldId id="607" r:id="rId73"/>
    <p:sldId id="608" r:id="rId74"/>
    <p:sldId id="609" r:id="rId75"/>
    <p:sldId id="610" r:id="rId76"/>
    <p:sldId id="611" r:id="rId77"/>
    <p:sldId id="612" r:id="rId78"/>
    <p:sldId id="613" r:id="rId79"/>
    <p:sldId id="614" r:id="rId80"/>
    <p:sldId id="615" r:id="rId81"/>
    <p:sldId id="616" r:id="rId82"/>
    <p:sldId id="617" r:id="rId83"/>
    <p:sldId id="618" r:id="rId84"/>
    <p:sldId id="619" r:id="rId85"/>
    <p:sldId id="620" r:id="rId86"/>
    <p:sldId id="621" r:id="rId87"/>
    <p:sldId id="622" r:id="rId88"/>
    <p:sldId id="623" r:id="rId89"/>
    <p:sldId id="624" r:id="rId90"/>
    <p:sldId id="625" r:id="rId91"/>
    <p:sldId id="626" r:id="rId92"/>
    <p:sldId id="426" r:id="rId93"/>
    <p:sldId id="525" r:id="rId94"/>
    <p:sldId id="427" r:id="rId95"/>
    <p:sldId id="429" r:id="rId96"/>
    <p:sldId id="430" r:id="rId97"/>
    <p:sldId id="431" r:id="rId98"/>
    <p:sldId id="432" r:id="rId99"/>
    <p:sldId id="529" r:id="rId100"/>
    <p:sldId id="526" r:id="rId101"/>
    <p:sldId id="527" r:id="rId102"/>
    <p:sldId id="530" r:id="rId103"/>
    <p:sldId id="433" r:id="rId104"/>
    <p:sldId id="434" r:id="rId105"/>
    <p:sldId id="435" r:id="rId106"/>
    <p:sldId id="436" r:id="rId107"/>
    <p:sldId id="438" r:id="rId108"/>
    <p:sldId id="439" r:id="rId109"/>
    <p:sldId id="437" r:id="rId110"/>
    <p:sldId id="440" r:id="rId111"/>
    <p:sldId id="441" r:id="rId112"/>
    <p:sldId id="503" r:id="rId113"/>
    <p:sldId id="557" r:id="rId1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0860"/>
    <a:srgbClr val="1C1573"/>
    <a:srgbClr val="283E84"/>
    <a:srgbClr val="211D71"/>
    <a:srgbClr val="000099"/>
    <a:srgbClr val="1E2F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307"/>
    <p:restoredTop sz="95394" autoAdjust="0"/>
  </p:normalViewPr>
  <p:slideViewPr>
    <p:cSldViewPr>
      <p:cViewPr varScale="1">
        <p:scale>
          <a:sx n="89" d="100"/>
          <a:sy n="89" d="100"/>
        </p:scale>
        <p:origin x="403" y="72"/>
      </p:cViewPr>
      <p:guideLst>
        <p:guide orient="horz" pos="2208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-1528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117" Type="http://schemas.openxmlformats.org/officeDocument/2006/relationships/viewProps" Target="viewProps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6" Type="http://schemas.openxmlformats.org/officeDocument/2006/relationships/slide" Target="slides/slide12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18" Type="http://schemas.openxmlformats.org/officeDocument/2006/relationships/theme" Target="theme/theme1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08" Type="http://schemas.openxmlformats.org/officeDocument/2006/relationships/slide" Target="slides/slide104.xml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119" Type="http://schemas.openxmlformats.org/officeDocument/2006/relationships/tableStyles" Target="tableStyle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notesMaster" Target="notesMasters/notesMaster1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1T10:12:12.058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14064 8020 7892,'-9'-10'180,"-8"7"90,4-7 0,-11-1 720,0 9-811,11-9 271,-8 1-180,19-3 90,-19 0 809,18-8-1439,-7 18 360,10-7 270,0-1-360,0 9 0,0-9 90,0 11-630,0 0 990,0 11 90,0-9-540,0 9 90,0-11-180,0 0-450,0 10 810,21 3-180,-16 0 360,16 8-271,-11-18 271,4 7-630,9-10 90,-10 11-90,8-9 720,3 9 360,2-22-810,8 9 0,11-19-90,5 8-752,10 0 752,-2-8-1796,-11 8 1526,11-11 270,2 1-45,-26 11 0,3 0 270,24-5 0,1 0-225,-15 5 0,1-2-686,-4 0 0,4-2 0,-4 2 686,3 1 0,1 0 30,4-7 0,6-4 0,0 2-882,-3 4 0,0 1 1,0 0 671,-4 0 0,-1 0 0,-2 1-720,0 2 1,-1-1-1,-13 2-1374,-16 0 2274,13 0 0,-37 3 0,-2 10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27T08:24:49.305"/>
    </inkml:context>
    <inkml:brush xml:id="br0">
      <inkml:brushProperty name="width" value="0.2" units="cm"/>
      <inkml:brushProperty name="height" value="0.2" units="cm"/>
      <inkml:brushProperty name="color" value="#FFFFFF"/>
      <inkml:brushProperty name="ignorePressure" value="1"/>
    </inkml:brush>
  </inkml:definitions>
  <inkml:trace contextRef="#ctx0" brushRef="#br0">1 38,'63'-2,"49"-10,-49 5,53 0,-85 8,-15 0,1-1,-1-1,0 0,10-3,-5-1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27T08:25:07.177"/>
    </inkml:context>
    <inkml:brush xml:id="br0">
      <inkml:brushProperty name="width" value="0.2" units="cm"/>
      <inkml:brushProperty name="height" value="0.2" units="cm"/>
      <inkml:brushProperty name="color" value="#FFFFFF"/>
      <inkml:brushProperty name="ignorePressure" value="1"/>
    </inkml:brush>
  </inkml:definitions>
  <inkml:trace contextRef="#ctx0" brushRef="#br0">0 217,'180'2,"192"-4,-258-11,-64 6,49-1,-78 7,0-2,-1-1,1 0,-1-2,0 0,-1-1,4-2,-2 0,0 1,0 2,1 0,0 1,0 1,5 1,157-21,-140 22,28-1,52-11,-73 8,1 3,0 2,14 3,2-1,31-5,-83 2,0-1,-1-1,1-1,-1 0,2-2,55-16,-66 21,0 1,0 0,1 1,-1 0,1-1,-1 2,0-1,1 1,-1 0,1 1,-7-2,1 0,-1 0,1 0,-1 0,0 0,1 0,-1 0,1 0,-1 1,1-1,-1 0,0 0,1 0,-1 1,0-1,1 0,-1 1,0-1,1 0,-1 1,0-1,0 0,1 1,-1-1,0 0,0 1,1-1,-1 1,0-1,0 0,0 1,0-1,0 1,-9 12,-27 11,31-21,-15 13,20-16,0 1,0-1,0 0,0 0,0 0,0 1,0-1,0 0,0 0,1 0,-1 1,0-1,0 0,0 0,0 0,0 0,0 1,0-1,1 0,-1 0,0 0,0 0,0 1,0-1,1 0,-1 0,0 0,0 0,0 0,0 0,1 0,-1 0,0 0,0 0,0 0,1 1,-1-1,0 0,0 0,1 0,-1-1,0 1,0 0,0 0,1 0,-1 0,0 0,0 0,0 0,1 0,49-8,-31 5,102-6,-82 8,0-2,0-1,8-4,-27 6,-25 10,-29 11,14-12,1-2,-18 3,296-10,-249 2,0-1,0 0,0 0,-1-1,1-1,1 0,6-2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27T08:25:12.883"/>
    </inkml:context>
    <inkml:brush xml:id="br0">
      <inkml:brushProperty name="width" value="0.2" units="cm"/>
      <inkml:brushProperty name="height" value="0.2" units="cm"/>
      <inkml:brushProperty name="color" value="#FFFFFF"/>
      <inkml:brushProperty name="ignorePressure" value="1"/>
    </inkml:brush>
  </inkml:definitions>
  <inkml:trace contextRef="#ctx0" brushRef="#br0">29 136,'5'0,"5"-4,7-7,4-1,3 2,-1-3,-6-3,-10 1,-11 3,-14 3,-8 4,-4 2,2-3,2 0,10 1,12 1,11 1,5 2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27T08:25:18.555"/>
    </inkml:context>
    <inkml:brush xml:id="br0">
      <inkml:brushProperty name="width" value="0.2" units="cm"/>
      <inkml:brushProperty name="height" value="0.2" units="cm"/>
      <inkml:brushProperty name="color" value="#FFFFFF"/>
      <inkml:brushProperty name="ignorePressure" value="1"/>
    </inkml:brush>
  </inkml:definitions>
  <inkml:trace contextRef="#ctx0" brushRef="#br0">1543 349,'110'-224,"-105"216,-1-1,-1 1,1-1,-1 0,-1-1,0 1,0 0,-1-1,0 1,0 0,-1-1,-1-1,1 11,0 0,0 0,0-1,0 1,0 0,0 0,0-1,0 1,0 0,0 0,0 0,-1 0,1-1,0 1,0 0,0 0,0 0,-1 0,1-1,0 1,0 0,0 0,-1 0,1 0,0 0,0 0,0 0,-1 0,1 0,0 0,0 0,0 0,-1 0,1 0,0 0,0 0,-1 0,1 0,0 0,0 0,0 0,-1 0,1 0,0 0,0 0,0 0,-1 1,1-1,0 0,0 0,0 0,-13 10,12-9,-167 132,-144 85,278-195,-78 46,-4-5,-39 12,51-25,88-42,0 0,1 1,1 1,0 0,0 1,1 0,-9 12,22-24,0 0,0 1,0-1,0 0,-1 1,1-1,0 0,0 1,0-1,0 0,-1 0,1 1,0-1,0 0,-1 0,1 1,0-1,-1 0,1 0,0 0,-1 1,1-1,0 0,-1 0,1 0,0 0,-1 0,1 0,0 0,-1 0,1 0,0 0,-1 0,1 0,0 0,-1 0,1 0,-1 0,1 0,0 0,-1 0,1 0,0-1,0 1,-1 0,1 0,0 0,-1-1,1 1,0 0,0 0,-1-1,1 1,0 0,0-1,0 1,-1 0,1-1,0 1,0 0,0-1,0 1,-4-28,4 24,-2-67,0 5,-6-27,5 74,0 0,-1 0,-1 1,-1-1,0 1,-2 1,0-2,7 17,1 1,-1-1,0 0,0 1,1-1,-1 1,-1-1,1 1,0-1,0 1,0-1,-1 1,1 0,-1 0,1 0,-1 0,1 0,-1 0,0 0,1 1,-1-1,0 0,0 1,1 0,-1-1,0 1,0 0,0 0,0 0,1 0,-1 0,0 0,0 1,0-1,1 0,-1 1,0 0,0-1,1 1,-1 0,0 0,-7 5,0 1,0 0,1 0,0 0,0 1,-3 5,-1 0,4-5,1-1,0 1,0 1,1-1,0 1,0 0,1 1,0-1,1 1,0 0,1 0,0 1,0-1,1 0,1 1,-1 0,2-1,0 7,-8 52,9-56,6-17,8-18,-5-7,15-35,-22 59,-1 0,1 0,0 0,0 1,0-1,1 1,0 0,-1 0,2 0,0-1,-5 5,0 0,0 0,0 0,0 0,0 0,0 0,0 0,0 0,0 0,0 0,0 0,1-1,-1 1,0 0,0 0,0 0,0 0,0 0,0 0,0 0,0 0,0 0,0 0,1 0,-1 0,0 0,0 0,0 0,0 0,0 0,0 0,0 0,0 0,1 0,-1 0,0 0,0 0,0 0,0 0,0 0,0 0,0 1,0-1,0 0,0 0,0 0,1 0,-1 0,0 0,0 0,0 0,0 0,0 0,0 0,0 1,0-1,0 0,0 0,0 0,0 0,0 0,0 0,0 0,0 0,0 1,0-1,0 0,-3 11,-6 14,-73 181,69-172,12-31,-1 0,1 0,0 0,-1 0,0-1,1 1,-1 0,0-1,-1 0,1 1,0-1,-1 0,1 0,-1 0,1 0,-1-1,0 1,-1-1,3 0,-1-1,0 1,0-1,0 0,0 0,0 0,0 0,1 0,-1 0,0 0,0-1,0 1,0-1,0 1,1-1,-1 0,0 1,1-1,-1 0,0 0,1-1,-1 1,1 0,-1 0,1-1,0 1,0-1,0 1,0-1,-1-1,-6-9,1 0,0 0,1-1,1 0,0-1,0 1,1-1,1 0,1 0,0 0,0 0,2 0,0 0,0-2,1 4,0-1,1 1,0-1,0 1,2 0,0 0,0 0,1 1,0-1,1 1,0 0,1 1,0 0,1 0,7-8,-14 17,0 0,0 0,0 0,0 0,0 0,0 0,0 0,0 0,1 1,-1-1,0 1,0-1,1 0,-1 1,0 0,1-1,-2 2,1-1,-1 0,0 0,1 1,-1-1,0 0,0 0,1 1,-1-1,0 0,0 1,0-1,1 0,-1 1,0-1,0 1,0-1,0 0,0 1,0-1,0 1,0-1,0 0,0 1,0-1,0 1,0-1,0 0,0 1,0-1,0 1,-12 42,4-22,1 1,1 1,1-1,1 1,1 0,1-1,1 1,1 0,3 21,-2-40,-1 0,1 0,0 0,0 0,0 0,1 0,-1-1,1 1,0 0,0-1,0 0,0 1,3 1,-4-4,0 0,0 0,0 0,0-1,1 1,-1 0,0-1,0 1,1-1,-1 1,0-1,1 0,-1 1,0-1,1 0,-1 0,0 0,1 0,-1 0,1 0,-1 0,0-1,1 1,-1 0,0-1,1 1,-1-1,0 0,0 1,0-1,1 0,-1 0,0 0,0 1,0-1,0 0,0 0,-1-1,1 1,1-1,5-8,0 0,0-1,-1 0,0 0,-1-1,0 0,-1 1,0-2,-1 1,1-8,19-57,-15 56,-6 15,0 0,0 0,1 0,0 0,0 1,0-1,0 1,2-1,-5 5,1 1,-1 0,0-1,1 1,-1-1,0 1,1 0,-1-1,1 1,-1 0,0 0,1-1,-1 1,1 0,-1 0,1 0,-1-1,1 1,-1 0,1 0,-1 0,1 0,-1 0,1 0,-1 0,1 0,-1 0,1 0,-1 1,1-1,-1 0,1 0,-1 0,1 1,-1-1,0 0,1 0,-1 1,1-1,-1 0,0 1,1-1,-1 0,0 1,1-1,-1 1,0-1,0 0,1 1,-1-1,0 1,0-1,0 1,0-1,0 1,1-1,-1 1,0 0,6 30,-4-16,-1 0,-1-1,-1 1,0 0,0-1,-3 5,3-11,-2 0,1 0,-1 0,0-1,-1 1,1-1,-2 1,1-1,-1 0,0-1,-5 6,6-9,1 0,-1 0,0 0,-1-1,1 0,0 1,-1-2,1 1,-1 0,0-1,1 0,-1 0,0 0,0-1,1 1,-1-1,0 0,0-1,0 1,0-1,1 0,-1 0,0 0,1-1,-1 0,-4-2,-2-1,0 0,0-1,0 0,1-1,0 0,0-1,1 0,0 0,0-1,0-2,1 2,1 0,0-1,0 0,1 0,1 0,-1-1,2 0,0 0,-1-5,1-3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27T08:25:23.598"/>
    </inkml:context>
    <inkml:brush xml:id="br0">
      <inkml:brushProperty name="width" value="0.2" units="cm"/>
      <inkml:brushProperty name="height" value="0.2" units="cm"/>
      <inkml:brushProperty name="color" value="#FFFFFF"/>
      <inkml:brushProperty name="ignorePressure" value="1"/>
    </inkml:brush>
  </inkml:definitions>
  <inkml:trace contextRef="#ctx0" brushRef="#br0">0 528,'4'-53,"2"0,2 0,2 1,11-30,-20 77,7-18,0 0,2 1,0 0,2 1,0 0,2 0,0 2,6-7,-4 9,0 3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27T08:25:31.066"/>
    </inkml:context>
    <inkml:brush xml:id="br0">
      <inkml:brushProperty name="width" value="0.2" units="cm"/>
      <inkml:brushProperty name="height" value="0.2" units="cm"/>
      <inkml:brushProperty name="color" value="#FFFFFF"/>
      <inkml:brushProperty name="ignorePressure" value="1"/>
    </inkml:brush>
  </inkml:definitions>
  <inkml:trace contextRef="#ctx0" brushRef="#br0">206 480,'1'-1,"1"1,-1-1,0 1,1-1,-1 0,0 0,1 0,-1 0,0 0,0 0,0 0,0 0,0 0,0 0,0 0,0-1,0 1,-1 0,1-1,17-31,-14 25,-1 2,-1 2,0 1,0-1,0 0,0 0,-1 0,0 0,1 0,-1 0,-1-1,1 1,-1 0,1-1,-1 1,-1 0,1 0,0-1,-1 0,-6-69,4-1,5-25,-2 26,1 116,1-13,-2 0,-1 0,-1 0,-1-1,-2 1,-3 11,8-45,2-18,1 0,7-21,8 1,-17 40,1 0,0 0,-1 1,1-1,0 1,0-1,1 1,-1 0,0 0,1 0,-1 0,1 1,1-2,-3 3,-1 0,1-1,-1 1,1 0,0 0,-1 0,1 0,-1 0,1 0,0 0,-1 0,1 0,-1 0,1 0,0 0,-1 0,1 0,0 0,-1 1,1-1,-1 0,1 0,-1 1,1-1,-1 1,1-1,-1 0,1 1,-1 0,11 20,-4 27,-7-44,0 9,2 11,3-23,4-12,-3 2,-4 5,-1 1,1-1,1 1,-1-1,0 1,1 0,0 0,0 0,0 0,0 0,0 1,0-1,2 0,-4 3,-1 0,0 0,0 0,1 0,-1 0,0 0,1 0,-1 0,0 0,1 0,-1 0,0 0,1 0,-1 0,0 0,0 0,1 0,-1 0,0 0,1 1,-1-1,0 0,0 0,1 0,-1 0,0 1,0-1,1 0,-1 0,0 1,0-1,0 0,0 0,1 1,-1-1,0 0,1 16,-8 15,-5-1,-2 0,-3 3,11-22,0 0,-1 0,0-1,-1 0,0-1,-1 0,0 1,25-40,-10 15,-3 10,20-36,-22 41,-1 0,0-1,0 1,0 0,1-1,-1 1,0 0,0-1,1 1,-1 0,0 0,0-1,1 1,-1 0,0 0,1 0,-1-1,0 1,1 0,-1 0,1 0,-1 0,0 0,1 0,-1 0,0 0,1 0,-1 0,1 0,-1 0,0 0,1 0,-1 0,1 1,0 1,-1-1,1 0,-1 1,1-1,-1 1,0-1,1 0,-1 1,0-1,0 1,0-1,0 1,0-1,0 1,-3 21,0 0,-1 0,-2-1,0 1,-2-1,0-1,-1 1,-10 15,12-29,8-20,9-23,-2 13,1 0,0 0,2 0,0 1,1 1,5-6,32-51,-40 68,-7 15,-10 22,-2-10,-1 0,0 0,-2-2,0 1,0-2,-9 8,13-15,0 0,-1 0,0-1,0 0,0 0,-1-1,0-1,0 0,-1 0,1-1,-10 2,9-4,0 1,0-2,-1 1,1-2,0 0,-1 0,-3-2,13 2,0-1,-1 0,1 1,0-1,0-1,0 1,0 0,0-1,1 0,-1 0,0 0,1 0,-1 0,1 0,0 0,-1-1,1 1,0-1,1 0,-1 0,0 0,1 1,0-1,-1-1,1 1,1 0,-1 0,0 0,0-3,-1-13,1 0,0 0,2 0,0 0,1 0,0 0,2 0,0 1,2-1,0 1,0 0,2 1,7-13,-11 19,-2 0,1 0,-1 0,-1 0,0 0,-1 0,0 0,0 0,-1 0,-1 0,0-2,2 12,0 1,0 0,0 0,0 0,0-1,0 1,0 0,-1 0,1 0,0 0,0-1,0 1,0 0,0 0,0 0,0 0,0-1,-1 1,1 0,0 0,0 0,0 0,0 0,0 0,-1-1,1 1,0 0,0 0,0 0,0 0,-1 0,1 0,0 0,0 0,0 0,-1 0,1 0,0 0,0 0,0 0,-1 0,-7 6,-6 15,13-20,-57 98,47-76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27T08:25:38.513"/>
    </inkml:context>
    <inkml:brush xml:id="br0">
      <inkml:brushProperty name="width" value="0.2" units="cm"/>
      <inkml:brushProperty name="height" value="0.2" units="cm"/>
      <inkml:brushProperty name="color" value="#FFFFFF"/>
      <inkml:brushProperty name="ignorePressure" value="1"/>
    </inkml:brush>
  </inkml:definitions>
  <inkml:trace contextRef="#ctx0" brushRef="#br0">372 376,'0'0,"0"0,0 0,0 0,0 0,0 0,1 0,-1 0,0-1,0 1,0 0,0 0,0 0,0 0,0 0,0 0,0 0,0-1,0 1,0 0,0 0,0 0,0 0,0 0,0 0,0 0,0 0,0-1,0 1,0 0,-1 0,1 0,0 0,0 0,0 0,0 0,0 0,0 0,0-1,0 1,0 0,0 0,0 0,-1 0,1 0,0 0,0 0,0 0,0 0,0 0,0 0,0 0,-1 0,1 0,0 0,0 0,0 0,0 0,0 0,0 0,0 0,0 0,-1 0,1 0,0 0,0 0,-7 9,-4 17,10-19,-1 1,0-1,0 0,-1 1,0-1,-1 1,4-8,1 0,-1 0,0 0,0 0,0 0,0 0,0 0,0 0,0 0,0 0,0 0,1 0,-1 0,0 0,0 0,0 0,0 0,0 0,0 1,0-1,0 0,0 0,0 0,1 0,-1 0,0 0,0 0,0 0,0 0,0 0,0 0,0 0,0 0,0 1,0-1,0 0,0 0,0 0,0 0,0 0,0 0,0 0,0 0,0 0,0 0,0 1,0-1,0 0,0 0,0 0,0 0,0 0,0 0,0 0,0 0,0 0,0 1,0-1,0 0,0 0,0 0,0 0,0 0,0 0,-1 0,14-6,12-11,-1-2,1 0,0 2,2 1,9-4,-35 19,1 1,0-1,-1 0,1 0,0 1,0-1,0 1,-1-1,1 1,0 0,0 0,0 0,0 0,0 0,0 0,-1 1,2-1,-2 1,-1-1,1 1,0-1,-1 1,1 0,-1-1,1 1,-1-1,1 1,-1 0,1 0,-1-1,0 1,1 0,-1 0,0 0,0-1,0 1,0 0,0 0,1 0,-1-1,-1 1,1 0,0 0,0 0,0 0,0-1,0 1,-1 0,1 0,0-1,-1 1,1 0,-1 0,1-1,-1 1,0 0,-6 13,-1 0,-1-1,0 0,0 0,-2-1,1-1,-7 6,-4 1,0-1,-1 0,-19 10,41-27,-1 1,1-1,-1 0,1 1,-1-1,1 0,-1 1,0-1,1 0,-1 0,1 0,-1 1,0-1,1 0,-1 0,0 0,1 0,-1 0,1 0,-1 0,0 0,0-1,1-9,13-16,4 5,1 0,7-5,-12 17,-16 18,-17 20,-12-2,32-27,-1 1,1-1,0 0,-1 0,1 1,-1-1,1 0,0 0,-1 0,1 0,-1 0,1 1,-1-1,1 0,-1 0,1 0,-1 0,1 0,-1 0,1 0,-1-1,1 1,-1 0,1 0,0 0,-1 0,0-1,1 0,0 0,-1 0,1 0,0 0,-1 0,1 0,0 0,0 0,0 0,0 0,0 0,0 0,1-1,-1 1,0 0,0 0,1 0,-1 0,1 0,3-10,1 0,0 0,1 1,0-1,5-6,-1 4,-2-1,0 0,-1-1,2-5,-7 16,-1 1,0 0,0-1,-1 1,1 0,-1-1,1 1,-1-1,0 1,-1 0,1-1,0 1,-1-1,0 1,0 0,0-1,0 1,0 0,-1 0,1 0,-2-2,-1 2,1-1,0 1,-1 0,0 0,0 0,0 1,0-1,0 1,0 0,-1 0,1 1,-1-1,1 1,-1 0,0 0,1 1,-3-1,2 1,1-1,-1 1,0 0,0 0,0 0,0 1,0-1,0 1,0 1,1-1,-1 1,0-1,1 1,0 1,-1-1,-2 3,-28 30,28-27,1 0,-1-1,-1 0,0-1,0 0,0 0,0-1,-1 1,-8 2,0-1,0 0,-7 1,20-6,0-1,-1 0,1 0,0-1,0 1,-1-1,1 0,0 0,0 0,-1-1,1 1,0-1,0 0,0 0,0-1,0 1,-3-3,5 3,0 0,1 0,-1-1,1 1,-1-1,1 1,0-1,-1 0,1 1,0-1,0 0,0 0,0 0,1 0,-1 0,0 0,1 0,-1 0,1 0,0 0,0 0,0 0,0 0,0 0,0 0,1 0,-1 0,0 0,1 0,0 0,-1 0,1 0,0 0,0 0,0 0,4-6,-1 0,1 1,0-1,0 1,1 0,0 0,3-1,33-28,2 2,1 2,32-16,-75 46,0 1,0-1,0 1,0 0,0 0,0 0,1 0,-1 1,0-1,0 0,1 1,-1 0,0-1,1 1,-1 0,1 0,-1 1,0-1,1 0,-1 1,0-1,1 1,-1 0,1 0,-1 1,0 0,1 0,-1 0,0 0,0 1,-1-1,1 1,0-1,-1 1,0 0,1-1,-1 1,0 0,0 0,-1 0,1 0,-1 0,1 0,-1 0,2 16,-1 0,-1 1,-1-1,0 0,-2 1,-3 13,-2 3,-2-1,-1-1,-3 3,14-35,-1 1,0-1,1 0,-1 0,0 0,0 0,-1-1,1 1,0 0,-1 0,1-1,-1 1,1 0,-1-1,0 0,1 1,-1-1,0 0,0 0,0 0,0 0,-1-1,1 0,0 0,-1 0,1 0,0-1,-1 1,1-1,0 0,0 1,0-1,-1 0,1 0,0 0,0-1,0 1,0 0,1-1,-2 0,2 1,-1 0,1 0,0-1,-1 2,1-1,-1 0,1 0,-1 0,0 1,1-1,-1 1,0-1,1 1,-1 0,0-1,0 1,1 0,-1 0,0 0,0 1,1-1,-1 0,-1 1,2 0,-1 0,1 0,0 0,-1 0,1 0,0 0,0 1,0-1,-1 0,2 1,-1-1,0 1,0-1,0 1,1-1,-1 1,1 0,-1-1,0 2,1 1,-1-1,1 1,-1-1,1 0,0 1,0-1,0 1,1-1,-1 1,1-1,0 0,0 1,0-1,0 0,0 0,1 0,0 0,-1 0,1 0,0 0,1 0,-1-1,2 2,-1-2,0 0,1-1,-1 0,0 0,1 0,-1 0,1 0,-1-1,1 1,-1-1,1 0,-1 0,1-1,-1 1,1-1,-1 1,1-1,-1 0,1 0,-1-1,0 1,0-1,0 0,0 1,0-1,0-1,1 0,9-6,-2-1,1 0,-1-1,-1 0,8-11,0-1,-1 0,-2-1,0 0,-2-2,0 1,7-26,-16 38,0 0,-1 0,-1 0,0-1,-1 0,0 1,-1-1,0 1,-1-1,-1 1,0-1,-1 1,-1 0,0 0,-3-7,-4-6,2 3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27T08:28:20.483"/>
    </inkml:context>
    <inkml:brush xml:id="br0">
      <inkml:brushProperty name="width" value="0.2" units="cm"/>
      <inkml:brushProperty name="height" value="0.2" units="cm"/>
      <inkml:brushProperty name="color" value="#FFFFFF"/>
      <inkml:brushProperty name="ignorePressure" value="1"/>
    </inkml:brush>
  </inkml:definitions>
  <inkml:trace contextRef="#ctx0" brushRef="#br0">207 18,'31'2,"-1"1,29 6,-27-3,0-2,17 0,-16-6,-25 1,0 1,0-1,1 1,-1 1,0-1,0 1,0 1,0 0,3 1,-11-3,0 0,0 0,0 0,1 0,-1 0,0 0,0 0,0 0,0 0,0 0,1 0,-1 1,0-1,0 0,0 0,0 0,0 0,0 0,0 0,0 1,1-1,-1 0,0 0,0 0,0 0,0 1,0-1,0 0,0 0,0 0,0 0,0 0,0 1,0-1,0 0,0 0,0 0,0 0,0 1,0-1,0 0,-1 0,1 0,-8 7,-12 1,-25 5,-1-3,-36 4,22-4,23-3,-81 12,112-19,0-1,-1 1,1-1,0 0,0 0,0-1,0 0,0 0,0 0,1 0,-1-1,1 0,0-1,-1 1,0-2,2 2,0 0,0 0,1 0,-1-1,1 1,0-1,0 0,1 0,-1 0,1 0,-1 0,1 0,1-1,-1 1,1-1,-1 0,1 1,1-1,-1-4,1 8,0-1,0 1,0 0,0 0,1 0,-1 0,0 0,1-1,-1 1,1 0,0 0,-1 0,1 0,0 0,-1 0,1 1,0-1,0 0,0 0,0 0,0 1,0-1,0 0,0 1,0-1,0 1,0-1,0 1,0 0,0 0,1-1,-1 1,0 0,0 0,0 0,1 0,7 0,0 0,-1 1,1 0,7 1,-4 0,16 2,-3-1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27T08:26:12.316"/>
    </inkml:context>
    <inkml:brush xml:id="br0">
      <inkml:brushProperty name="width" value="0.2" units="cm"/>
      <inkml:brushProperty name="height" value="0.2" units="cm"/>
      <inkml:brushProperty name="color" value="#FFFFFF"/>
      <inkml:brushProperty name="ignorePressure" value="1"/>
    </inkml:brush>
  </inkml:definitions>
  <inkml:trace contextRef="#ctx0" brushRef="#br0">377 230,'20'-8,"1"1,-1 1,1 0,0 2,0 0,11 1,23-5,-28 3,13-3,0 2,36-1,-59 8,-15 3,-27 4,-29 3,0-4,0-1,-20-2,-163-6,237 2,-59-1,0-2,1-3,-32-9,67 7,23 8,0 0,0 0,-1 0,1 0,0 0,0 0,0 0,0 0,0 0,0 0,-1 0,1 0,0-1,0 1,0 0,0 0,0 0,0 0,0 0,0 0,0 0,0-1,0 1,0 0,0 0,0 0,-1 0,1 0,0-1,0 1,0 0,0 0,0 0,1 0,-1 0,0-1,0 1,0 0,0 0,0 0,0 0,0 0,0 0,0-1,0 1,0 0,0 0,0 0,1 0,-1 0,0 0,0 0,0 0,0-1,0 1,0 0,0 0,1 0,3-1,1-1,0 1,0 0,0 0,0 0,0 1,1 0,227-4,-56 3,-175 1,8 0,0 0,1-1,-1-1,0 1,10-4,-21 5,1 0,0 0,0 0,0 0,-1 0,1 0,0 0,0 0,0 0,-1 0,1-1,0 1,0 0,0 0,0 0,-1 0,1 0,0 0,0-1,0 1,0 0,0 0,0 0,-1 0,1-1,0 1,0 0,0 0,0 0,0-1,0 1,0 0,0 0,0 0,0-1,0 1,0 0,0 0,0 0,0-1,0 1,0 0,0 0,0 0,0-1,0 1,0 0,1 0,-1 0,0-1,0 1,0 0,0 0,0 0,1 0,-1 0,0-1,0 1,0 0,0 0,1 0,-1 0,0 0,0 0,0 0,1 0,-1 0,-20-8,17 7,-27-6,24 6,0 0,0-1,0 0,0 0,0 0,0 0,0-1,1 0,0 0,-4-3,8 5,0 1,1-1,-1 1,1-1,-1 0,1 1,-1-1,1 0,0 0,-1 1,1-1,0 0,0 0,-1 1,1-1,0 0,0 0,0 0,0 0,0 1,0-1,0 0,0 0,0 0,0 1,1-1,-1 0,1 0,0-2,0 1,1-1,-1 1,1 0,0-1,0 1,0 0,0 0,1-1,6-3,-1-1,2 1,-1 1,5-2,-10 5,1 1,0 0,0 0,0 0,0 0,0 1,0 0,0 0,0 0,0 1,0-1,0 1,0 1,2 0,4 1,0 0,-1 1,0 1,0 0,9 5,-19-10,1 1,-1-1,1 0,-1 0,1 1,-1-1,1 0,-1 1,1-1,-1 0,0 1,1-1,-1 1,0-1,1 1,-1-1,0 1,1-1,-1 1,0-1,0 1,0-1,1 1,-1-1,0 1,0 0,0-1,0 1,0-1,0 1,0-1,0 1,0 0,0-1,-1 1,1-1,0 1,0-1,0 1,-1-1,1 1,0-1,-1 1,1-1,0 1,-1-1,1 1,-1-1,1 0,0 1,-1-1,1 0,-1 1,1-1,-1 0,0 0,1 1,-1-1,1 0,-1 0,1 0,-1 0,0 0,-41 14,39-14,-30 7,-2-2,1-2,-8-1,-8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27T08:29:03.917"/>
    </inkml:context>
    <inkml:brush xml:id="br0">
      <inkml:brushProperty name="width" value="0.2" units="cm"/>
      <inkml:brushProperty name="height" value="0.2" units="cm"/>
      <inkml:brushProperty name="color" value="#FFFFFF"/>
      <inkml:brushProperty name="ignorePressure" value="1"/>
    </inkml:brush>
  </inkml:definitions>
  <inkml:trace contextRef="#ctx0" brushRef="#br0">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1:32:26.462"/>
    </inkml:context>
    <inkml:brush xml:id="br0">
      <inkml:brushProperty name="width" value="0.09071" units="cm"/>
      <inkml:brushProperty name="height" value="0.09071" units="cm"/>
      <inkml:brushProperty name="color" value="#00B0F0"/>
    </inkml:brush>
  </inkml:definitions>
  <inkml:trace contextRef="#ctx0" brushRef="#br0">11618 10537 7713,'12'0'269,"-2"0"-179,-10 0-360,0 0 0,-10 0 1,-2 0-1</inkml:trace>
  <inkml:trace contextRef="#ctx0" brushRef="#br0" timeOffset="978">14158 10348 8072,'5'1'180,"-2"-1"-180,-3 0 180,0 10-90,0-7 810,0 7-810,0-10-450,0 0 0,-3 0 0,-2 0 0</inkml:trace>
  <inkml:trace contextRef="#ctx0" brushRef="#br0" timeOffset="1859">15922 10466 8522,'8'0'900,"-1"0"-810,-7 0-495,0 0 0,-7 0 0,-1 0 0</inkml:trace>
  <inkml:trace contextRef="#ctx0" brushRef="#br0" timeOffset="2438">16110 10607 8342,'9'0'3688,"-2"11"-3328,-7-9-90,0 9 449,0-11 91,0 0-1080,0-11-180,0 9-449,0-9-1530,0 11 2429,0 0 0,-7 0 0,-2 0 0</inkml:trace>
  <inkml:trace contextRef="#ctx0" brushRef="#br0" timeOffset="2921">17004 10372 8072,'11'0'1530,"-3"0"-1441,-8 0-561,0 0 0,-8 0 0,-3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27T08:29:08.885"/>
    </inkml:context>
    <inkml:brush xml:id="br0">
      <inkml:brushProperty name="width" value="0.2" units="cm"/>
      <inkml:brushProperty name="height" value="0.2" units="cm"/>
      <inkml:brushProperty name="color" value="#FFFFFF"/>
      <inkml:brushProperty name="ignorePressure" value="1"/>
    </inkml:brush>
  </inkml:definitions>
  <inkml:trace contextRef="#ctx0" brushRef="#br0">0 1,'0'0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27T08:29:09.368"/>
    </inkml:context>
    <inkml:brush xml:id="br0">
      <inkml:brushProperty name="width" value="0.2" units="cm"/>
      <inkml:brushProperty name="height" value="0.2" units="cm"/>
      <inkml:brushProperty name="color" value="#FFFFFF"/>
      <inkml:brushProperty name="ignorePressure" value="1"/>
    </inkml:brush>
  </inkml:definitions>
  <inkml:trace contextRef="#ctx0" brushRef="#br0">0 0,'0'0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27T08:26:22.080"/>
    </inkml:context>
    <inkml:brush xml:id="br0">
      <inkml:brushProperty name="width" value="0.2" units="cm"/>
      <inkml:brushProperty name="height" value="0.2" units="cm"/>
      <inkml:brushProperty name="color" value="#FFFFFF"/>
      <inkml:brushProperty name="ignorePressure" value="1"/>
    </inkml:brush>
  </inkml:definitions>
  <inkml:trace contextRef="#ctx0" brushRef="#br0">573 297,'-22'2,"1"0,-1 2,1 0,-10 4,-40 7,-106 4,85-11,-21 8,110-16,7-1,18-4,32-5,89 1,110 9,-112 1,-315-10,-114-23,278 31,-3-1,0 0,0 0,0-1,0-1,-9-4,21 8,1 0,-1 0,0-1,1 1,-1 0,1 0,-1-1,0 1,1 0,-1-1,1 1,-1-1,1 1,0-1,-1 1,1-1,-1 1,1-1,0 1,-1-1,1 0,0 1,0-1,0 1,-1-1,1 0,0 1,1-1,-1 0,1 0,-1 0,1 1,-1-1,1 0,0 1,-1-1,1 1,0-1,0 0,-1 1,1 0,0-1,0 1,0-1,0 1,-1 0,1 0,0-1,0 1,18-4,0 0,0 1,0 1,1 1,2 0,1 0,415-8,136-8,-551 14,-32 2,-36-1,-163-9,1-9,-147-36,344 54,-27-4,1-1,0-3,-2-1,37 11,1 0,0 0,0 0,0 0,-1 0,1 0,0 0,0 0,-1 0,1 0,0 0,0 0,0-1,-1 1,1 0,0 0,0 0,0 0,-1 0,1 0,0 0,0-1,0 1,0 0,-1 0,1 0,0 0,0-1,0 1,0 0,0 0,0 0,0-1,0 1,0 0,0 0,0-1,-1 1,1 0,0 0,0 0,0-1,1 1,-1 0,0 0,0-1,0 1,0 0,0 0,0 0,0-1,0 1,0 0,0 0,1 0,-1-1,0 1,0 0,19-9,26-3,-11 5,0-2,2-3,-7 3,0 1,0 1,4 1,0 2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6-27T08:58:05.00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4110 13882 0,'17'0'78,"19"0"-15,17 0-32,17 0-31,-34 0 31,87 0-31,0 0 0,-34 0 32,-1 0-32,-18 0 15,-52 0-15,0 0 16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27T08:26:30.434"/>
    </inkml:context>
    <inkml:brush xml:id="br0">
      <inkml:brushProperty name="width" value="0.2" units="cm"/>
      <inkml:brushProperty name="height" value="0.2" units="cm"/>
      <inkml:brushProperty name="color" value="#FFFFFF"/>
      <inkml:brushProperty name="ignorePressure" value="1"/>
    </inkml:brush>
  </inkml:definitions>
  <inkml:trace contextRef="#ctx0" brushRef="#br0">208 133,'-1'3,"0"-1,0 1,0-1,0 1,0-1,-1 1,0-1,1 0,-1 1,0-1,-1 1,-6 8,0 0,1-1,-1-1,0 0,-1 0,0-1,-1 0,0 0,0-1,-12 5,-43 31,66-42,-1-1,1 0,0 0,0 1,-1-1,1 0,0 1,0-1,0 0,0 0,-1 1,1-1,0 0,0 1,0-1,0 0,0 1,0-1,0 1,0-1,0 0,0 1,0-1,0 0,0 1,0-1,0 0,1 1,-1-1,0 0,0 1,0-1,0 0,1 0,-1 1,0-1,0 0,0 0,1 1,-1-1,18 14,-13-11,0-1,1 1,-1-1,0 0,1-1,-1 1,1-1,-4-1,1-1,-1 1,0-1,0 0,0 1,0-1,0 0,0 0,0 0,-1-1,1 1,0 0,-1-1,1 1,-1-1,1 1,-1-1,1 0,-1 0,0 0,0 0,24-46,-20 38,20-44,-14 27,1 0,2 1,0 1,2 0,1 1,16-19,-32 42,0 0,0 0,0 0,0 0,0 0,0 0,0 0,0 0,0 1,0-1,0 0,0 1,1-1,-1 1,0-1,0 1,1-1,-1 1,0 0,1 0,-2 0,1 0,-1 1,1-1,-1 1,1-1,-1 1,1-1,-1 1,0 0,1-1,-1 1,0-1,1 1,-1 0,0-1,0 1,0-1,0 1,0 0,1-1,-1 1,0 0,0-1,-1 1,1 0,0 0,0 7,-1-1,-1 1,1-1,-1 1,0-1,-1 2,-21 40,-1-2,-3-1,-11 12,7-8,23-36,-1-1,0 0,-1 0,-1-1,-10 9,9-9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27T08:26:32.336"/>
    </inkml:context>
    <inkml:brush xml:id="br0">
      <inkml:brushProperty name="width" value="0.2" units="cm"/>
      <inkml:brushProperty name="height" value="0.2" units="cm"/>
      <inkml:brushProperty name="color" value="#FFFFFF"/>
      <inkml:brushProperty name="ignorePressure" value="1"/>
    </inkml:brush>
  </inkml:definitions>
  <inkml:trace contextRef="#ctx0" brushRef="#br0">0 260,'5'-1,"0"0,1 0,-1 0,0-1,-1 1,1-1,0-1,0 1,-1-1,0 1,1-1,-1 0,0-1,0 1,2-4,9-9,0 0,-1-2,-1 0,16-23,-17 23,0 1,1 0,1 1,0 1,4-2,-18 16,1 0,0 0,0 0,1 0,-1 0,0 1,0-1,0 0,0 1,1-1,-1 0,0 1,1 0,-1-1,0 1,1 0,-1 0,1-1,-1 1,0 0,1 0,-1 1,0-1,0 1,-1-1,1 1,0 0,0-1,-1 1,1 0,-1-1,1 1,-1 0,1 0,-1 0,1-1,-1 1,1 0,-1 0,0 0,0 0,1 0,-1 0,0 0,0 0,1 6,-1 0,0 0,0 0,-1 0,0 0,0 0,-1 4,-1-3,1 0,-2 0,1 0,-1 0,0-1,-1 0,1 0,-1 0,-1 0,-5 5,-2 0,-1 0,-1 0,0-1,-8 3,-5 3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27T08:26:34.908"/>
    </inkml:context>
    <inkml:brush xml:id="br0">
      <inkml:brushProperty name="width" value="0.2" units="cm"/>
      <inkml:brushProperty name="height" value="0.2" units="cm"/>
      <inkml:brushProperty name="color" value="#FFFFFF"/>
      <inkml:brushProperty name="ignorePressure" value="1"/>
    </inkml:brush>
  </inkml:definitions>
  <inkml:trace contextRef="#ctx0" brushRef="#br0">26 295,'-2'-2,"0"-1,0 0,0 0,0-1,0 1,1 0,0-1,-1 1,1-1,0 1,1-1,-1 0,-4-47,3 31,2 20,8 49,-7-43,0 1,1-1,0 0,0 1,0-1,1 0,0 0,1 2,-3-8,0 1,0-1,0 0,-1 1,1-1,0 0,0 0,0 0,0 1,0-1,0 0,-1 0,1-1,0 1,0 0,0 0,0 0,0 0,0-1,-1 1,1 0,0-1,0 1,0-1,-1 1,1-1,0 1,-1-1,1 1,0-1,-1 0,1 1,-1-1,1 0,-1 0,1 0,-1 0,22-29,-13 12,-1 0,-1-1,0 0,-2 0,0-1,-1-1,0-1,2 0,0 0,1 1,4-5,-9 26,-1 6,0 10,-8 34,-9 32,8-46,5-24,-8 37,10-46,0 0,0 0,0 0,0 0,-1 0,1-1,-1 1,0-1,0 1,1-1,-2 0,1 1,-1 0,-4-1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27T08:26:40.793"/>
    </inkml:context>
    <inkml:brush xml:id="br0">
      <inkml:brushProperty name="width" value="0.2" units="cm"/>
      <inkml:brushProperty name="height" value="0.2" units="cm"/>
      <inkml:brushProperty name="color" value="#FFFFFF"/>
      <inkml:brushProperty name="ignorePressure" value="1"/>
    </inkml:brush>
  </inkml:definitions>
  <inkml:trace contextRef="#ctx0" brushRef="#br0">82 396,'0'-5,"0"0,0 0,0 1,0-1,-1 1,0-1,0 1,0-1,0 3,1 1,-1 0,0 0,1 0,-1-1,0 1,0 0,0 0,0 0,0 0,0 1,0-1,0 0,0 0,-1 0,1 1,0-1,0 1,-1-1,1 1,0 0,-1-1,1 1,0 0,-2 0,-1-1,-33-1,37 2,0 0,-1 0,1 0,0 0,-1 0,1 0,0 0,0 0,-1 0,1 0,0 0,-1 0,1 0,0 0,0 1,-1-1,1 0,0 0,-1 0,1 1,0-1,0 0,0 0,-1 0,1 1,0-1,0 0,0 0,0 1,-1-1,1 0,0 1,13 13,-11-12,1 0,-1 0,1-1,0 1,0 0,0-1,0 0,0 0,0 0,0 0,0 0,0 0,1-1,-1 0,0 0,0 0,1 0,0 0,-1-1,1 0,-1-1,1 1,-1-1,1 0,-1 0,0 0,0 0,0 0,0-1,-1 1,1-1,-1 0,1 0,-1 0,0 0,19-24,0 1,2 1,15-12,-24 25,1 0,0 1,1 0,0 2,1 0,0 0,3 1,90-41,-71 29,1 3,1 2,0 1,2 1,1 7,-42 6,-1-1,1 1,0 0,0 0,-1 0,1 1,0-1,-1 0,1 1,0-1,-1 1,1-1,0 1,-1 0,1 0,-1-1,1 1,-1 0,0 1,1-1,-1 0,1 1,-2-1,0-1,0 1,1 0,-1-1,0 1,0 0,0 0,0-1,-1 1,1 0,0-1,0 1,0 0,0-1,-1 1,1 0,0-1,-1 1,1-1,-1 1,1 0,0-1,-1 1,1-1,-1 1,1-1,-1 1,0-1,1 0,-1 1,0-1,-22 15,20-14,-67 35,-14 2,18-8,-37 23,81-40,0 2,1 1,1 0,0 2,1 0,1 1,1 1,-5 8,-6 5,1-2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27T08:26:43.047"/>
    </inkml:context>
    <inkml:brush xml:id="br0">
      <inkml:brushProperty name="width" value="0.2" units="cm"/>
      <inkml:brushProperty name="height" value="0.2" units="cm"/>
      <inkml:brushProperty name="color" value="#FFFFFF"/>
      <inkml:brushProperty name="ignorePressure" value="1"/>
    </inkml:brush>
  </inkml:definitions>
  <inkml:trace contextRef="#ctx0" brushRef="#br0">0 288,'1'5,"-1"0,1 0,0 0,0 0,0-1,1 1,-1 0,1-1,0 1,1-1,2 4,-4-6,-1-1,1 0,0 0,0 0,0 1,0-1,0 0,0 0,1 0,-1-1,0 1,0 0,1 0,-1-1,0 1,1 0,-1-1,1 0,-1 1,1-1,-1 0,1 0,-1 1,1-1,-1 0,1-1,-1 1,0 0,1 0,-1-1,1 1,-1-1,1 1,-1-1,0 1,1-1,-1 0,0 0,0 0,1 0,7-7,0 0,0-1,-1-1,0 1,-1-1,3-6,23-28,-10 17,1 2,0 1,2 0,1 2,1 1,0 2,2 0,0 2,1 1,18-5,-26 12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27T08:26:46.611"/>
    </inkml:context>
    <inkml:brush xml:id="br0">
      <inkml:brushProperty name="width" value="0.2" units="cm"/>
      <inkml:brushProperty name="height" value="0.2" units="cm"/>
      <inkml:brushProperty name="color" value="#FFFFFF"/>
      <inkml:brushProperty name="ignorePressure" value="1"/>
    </inkml:brush>
  </inkml:definitions>
  <inkml:trace contextRef="#ctx0" brushRef="#br0">53 218,'8'23,"-7"-21,0 0,0 0,0 0,0 0,0 0,0 0,-1 0,1 0,-1 0,0 1,0-1,1 2,-1-3,0 0,0 1,0-1,0 0,-1 0,1 0,0 1,0-1,-1 0,1 0,0 0,-1 0,0 0,1 1,-1-1,1 0,-1 0,0 0,0 0,0-1,0 0,1 0,-1 0,1 0,-1 0,0 0,1 0,-1 0,1-1,-1 1,0 0,1 0,-1-1,1 1,-1 0,1-1,-1 1,1 0,-1-1,1 1,0-1,-1 1,1-1,0 1,-1-1,1 1,-27-46,6-18,23 126,2-41,0-1,2 0,1 0,0-1,10 18,-17-37,0 1,0-1,1 0,-1 1,0-1,0 0,0 0,1 1,-1-1,0 0,0 0,1 0,-1 1,0-1,1 0,-1 0,0 0,0 0,1 0,-1 0,0 0,1 1,-1-1,0 0,1 0,-1 0,0 0,1 0,-1 0,0-1,1 1,-1 0,0 0,1 0,-1 0,0 0,1 0,-1-1,0 1,1 0,-1 0,0 0,0-1,1 1,-1 0,0 0,0-1,0 1,1 0,-1-1,13-17,-10 12,15-18,-9 10,2 1,-1-1,2 1,-1 1,2 0,11-8,132-84,-108 74,2 2,6 0,-53 26,1 0,-1 0,1 0,-1-1,0 1,0-1,0 0,2-3,5-8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27T08:31:43.945"/>
    </inkml:context>
    <inkml:brush xml:id="br0">
      <inkml:brushProperty name="width" value="0.2" units="cm"/>
      <inkml:brushProperty name="height" value="0.2" units="cm"/>
      <inkml:brushProperty name="color" value="#FFFFFF"/>
      <inkml:brushProperty name="ignorePressure" value="1"/>
    </inkml:brush>
  </inkml:definitions>
  <inkml:trace contextRef="#ctx0" brushRef="#br0">187 1,'-1'0,"0"0,0 1,0-1,0 0,0 1,1-1,-1 1,0 0,0-1,0 1,1-1,-1 1,0 0,0 0,1-1,-1 1,1 0,-1 0,1 0,-1 0,1 0,-1 0,1 0,0 0,0 0,-9 33,6-22,-9 45,10-42,-1-1,0 0,-1 1,-1-1,0 0,0-1,-8 12,13-25,0 1,0-1,0 1,-1-1,1 1,0-1,-1 0,1 1,0-1,-1 1,1-1,0 0,-1 1,1-1,-1 0,1 1,-1-1,1 0,-1 0,1 0,-1 1,1-1,-1 0,1 0,-1 0,1 0,-1 0,1 0,-1 0,1 0,-1 0,1 0,-1 0,1 0,-1 0,1-1,-1 1,1 0,-1 0,1-1,-1 1,1 0,0 0,-1-1,1 0,-1 1,1-1,0 0,-1 1,1-1,0 0,0 0,0 1,0-1,0 0,0 0,0 1,0-1,0 0,0 1,0-1,0 0,0 0,1 1,-1-1,0 0,1 1,-1-1,0 0,1 1,-1-1,1 1,-1-1,1 1,-1-1,1 1,-1-1,1 1,0-1,0 1,15-16,1 0,-2-1,0 0,0-3,-1 1,1 1,1 0,14-11,-30 29,0 0,0-1,1 1,-1 0,0 0,0-1,1 1,-1 0,0-1,0 1,1 0,-1 0,0 0,1-1,-1 1,0 0,1 0,-1 0,0 0,1 0,-1 0,1-1,-1 1,0 0,1 0,-1 0,0 0,1 0,-1 1,1-1,-1 0,0 0,1 0,-1 0,-2 13,-14 22,16-33,-13 20,0 0,-2-1,0 0,-2-1,17-19,0 0,-1-1,1 1,0-1,0 1,0 0,-1-1,1 1,0 0,0-1,0 1,0-1,0 1,0 0,0-1,0 1,0 0,0-1,1 1,-1 0,0-1,0 1,1-1,-1 1,0 0,1-1,-1 1,0-1,1 1,-1-1,1 1,-1-1,1 1,0-1,22 18,-16-14,-2 1,-1-1,0 0,-1 1,1 0,-1 0,0 0,0 0,0 0,-1 1,0-1,0 1,0-1,-1 1,0 0,0 0,0 0,-1 4,1 16,-1 0,-1 0,-2 8,-6 2,6-22,13-33,1 0,1 0,1 0,9-9,-13 18,0-1,0 0,-1-1,-1 0,0 0,0-1,-2 0,1 0,-2 0,3-9,-7 14,0-1,-1 1,1-1,-1 1,-1-1,0 1,0 0,-4-8,4 10,0 0,0 0,0 0,0-1,1 1,0-1,1 1,-1-1,1 1,0-1,1 1,0-1,0 1,1-2,-2 6,1 1,0 0,0-1,0 1,0 0,0 0,0 0,0 0,0 0,0 0,0 0,1 0,-1 1,0-1,0 0,1 1,-1-1,1 1,-1-1,1 1,-1 0,1 0,-1-1,0 1,1 0,-1 0,1 1,-1-1,1 0,-1 0,1 1,0-1,2 1,1 1,-1-1,1 1,-1-1,0 1,1 0,-1 1,0-1,2 3,-1-1,-1 1,0 0,0 0,0 0,-1 0,0 1,0 0,0-1,0 1,-1 0,0 0,0 0,-1 0,0 1,0-1,0 3,-1-4,1-1,-1 0,0 0,-1 0,1 0,-1 0,1 0,-1 0,0 0,-1 0,1 0,-1 0,1-1,-1 1,-1 0,1-1,0 0,-1 1,1-1,-1 0,0-1,0 1,0 0,-1-1,-1 2,-10 3,-1 0,-1-1,1 0,-1-2,0 0,0 0,-8-1,-4 0,0-1,0-2,-1-1,0-1,24 1,-1 0,1 0,0-1,-1 0,1 0,0-1,0 0,1 0,-1 0,0-1,1 1,0-1,0-1,0 1,1-1,-4-3,-2-4,1-1,0 0,1-1,1 0,0 0,0-3,7 15,6 6,13 15,-5-5,8 3,1-1,1 0,16 7,45 30,-83-52,11 10,1-1,1-1,0 0,10 3,-22-10,0-1,1 1,-1-1,0 0,1 0,-1 0,1-1,-1 0,1 1,0-1,-1 0,1 0,-1-1,1 1,0-1,-1 0,0 0,1 0,-1 0,1-1,-1 1,0-1,0 0,1-1,9-7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27T08:26:50.299"/>
    </inkml:context>
    <inkml:brush xml:id="br0">
      <inkml:brushProperty name="width" value="0.2" units="cm"/>
      <inkml:brushProperty name="height" value="0.2" units="cm"/>
      <inkml:brushProperty name="color" value="#FFFFFF"/>
      <inkml:brushProperty name="ignorePressure" value="1"/>
    </inkml:brush>
  </inkml:definitions>
  <inkml:trace contextRef="#ctx0" brushRef="#br0">274 70,'34'-5,"-30"3,0 1,1 0,-1 0,0 1,1 0,-1-1,1 1,2 1,-6-1,-1 1,1-1,0 1,-1-1,1 1,-1-1,1 1,-1-1,1 1,-1-1,0 1,1 0,-1-1,0 1,1 0,-1 0,0-1,0 1,0 0,1 0,-1-1,0 1,0 0,0 0,0-1,0 1,-1 0,1 0,0-1,0 1,0 0,-1-1,1 1,0 0,-1-1,1 1,0 0,-1 0,-15 28,1-14,-2 0,0-1,0 0,-1-2,-1 0,0-1,-20 8,28-14,-1-1,0 0,0-1,0 0,-1-1,1 0,-11-1,-21 4,43-4,-1-1,1 0,0 0,0 1,-1-1,1 1,0-1,0 1,0 0,0-1,0 1,0 0,0 0,0 0,0 0,0 0,0 0,0 0,0 0,1 0,-1 0,1 0,-1 1,1-1,-1 0,1 0,-1 1,1-1,0 0,0 0,0 1,0-1,0 0,0 1,0-1,0 0,0 1,1-1,-1 0,0 0,1 1,-1-1,1 0,0 4,1-1,-1 0,1 0,0 0,0-1,0 1,1 0,-1-1,1 0,0 1,0-1,0 0,1 0,-1-1,0-1,1 1,-1-1,1 0,-1 0,1 0,0 0,-1 0,1-1,0 0,0 0,-1 0,1 0,0-1,-1 1,1-1,0 0,-1 0,4-2,11-3,-1-2,-1 0,11-7,3-2,-20 11,0-2,0 1,0-1,-1-1,-1 0,1 0,-2 0,1-1,-1-1,5-9,29-36,0 0,-29 38,2 0,13-14,-12 18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27T08:26:52.744"/>
    </inkml:context>
    <inkml:brush xml:id="br0">
      <inkml:brushProperty name="width" value="0.2" units="cm"/>
      <inkml:brushProperty name="height" value="0.2" units="cm"/>
      <inkml:brushProperty name="color" value="#FFFFFF"/>
      <inkml:brushProperty name="ignorePressure" value="1"/>
    </inkml:brush>
  </inkml:definitions>
  <inkml:trace contextRef="#ctx0" brushRef="#br0">433 0,'-14'16,"0"1,1 0,-8 16,8-13,-1 0,-12 12,21-26,-1 0,0-1,0 1,0-1,-1-1,0 1,0-1,0-1,0 1,-2-1,-160 61,167-63,0 0,1-1,-1 0,0 1,0-1,0 0,1 0,-1 0,0 0,0 0,0 0,1-1,-1 1,0-1,0 1,1-1,-1 0,0 1,1-1,-1 0,1 0,-1 0,1 0,-1 0,1-1,0 1,0 0,-1-1,1 1,0-1,0 1,1-1,-1 1,0-1,0 0,1 1,-1-1,1 0,-4-10,0 1,1-1,0 0,1 0,1-2,-2-10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27T08:26:56.341"/>
    </inkml:context>
    <inkml:brush xml:id="br0">
      <inkml:brushProperty name="width" value="0.2" units="cm"/>
      <inkml:brushProperty name="height" value="0.2" units="cm"/>
      <inkml:brushProperty name="color" value="#FFFFFF"/>
      <inkml:brushProperty name="ignorePressure" value="1"/>
    </inkml:brush>
  </inkml:definitions>
  <inkml:trace contextRef="#ctx0" brushRef="#br0">128 299,'0'13,"2"42,-1-53,-1 1,0-1,1 1,0-1,0 1,0-1,0 0,0 1,0-1,0 0,1 0,-1 0,1 0,0 0,-1 0,1 0,0-1,2 2,-4-3,1 0,0 0,0 0,-1 1,1-1,0 0,0-1,0 1,-1 0,1 0,0 0,0 0,-1 0,1-1,0 1,0 0,-1-1,1 1,0-1,-1 1,1 0,-1-1,1 1,0-1,-1 0,1 1,-1-1,0 1,1-1,-1 0,1 0,-1 1,0-1,1 0,16-32,-13 24,18-33,1 1,2 1,2 0,2 3,1 0,27-24,-38 41,-14 14,-1 1,1 0,0 0,1 1,-1-1,3 0,-8 4,0 1,0 0,0 0,0 0,1 0,-1 0,0 0,0 0,0 0,0 0,0 0,1 0,-1 0,0 0,0 0,0 0,0-1,0 1,1 0,-1 1,0-1,0 0,0 0,0 0,0 0,1 0,-1 0,0 0,0 0,0 0,0 0,0 0,0 0,1 0,-1 0,0 1,0-1,0 0,0 0,0 0,0 0,0 0,0 0,0 0,1 1,-1-1,0 0,0 0,0 0,0 0,0 0,0 1,0-1,-1 13,-8 12,-10 9,-2-1,-2-1,-4 4,-19 26,-96 136,138-193,0 0,0-1,-1 0,0 1,1-2,-1 1,-1 0,1-1,0 0,-1 0,0-1,-1 1,5-2,0 0,0-1,0 1,-1-1,1 1,0-1,0 0,0 0,-1 0,1 0,0 0,0 0,-1-1,1 1,0-1,0 1,0-1,0 0,0 0,0 0,0 0,0 0,0-1,0 1,1 0,-1-1,0 0,1 1,-1-1,1 0,0 0,0 1,-1-1,1 0,0 0,-6-17,0 1,1-1,-3-15,-6-20,8 33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27T08:27:01.057"/>
    </inkml:context>
    <inkml:brush xml:id="br0">
      <inkml:brushProperty name="width" value="0.2" units="cm"/>
      <inkml:brushProperty name="height" value="0.2" units="cm"/>
      <inkml:brushProperty name="color" value="#FFFFFF"/>
      <inkml:brushProperty name="ignorePressure" value="1"/>
    </inkml:brush>
  </inkml:definitions>
  <inkml:trace contextRef="#ctx0" brushRef="#br0">543 101,'-14'0,"-1"-1,1 0,1-1,-1-1,0 0,0 0,1-2,0 0,0 0,0-1,-11-7,8 5,0 2,0 0,0 1,-1 0,0 1,0 1,-17 0,-34-8,61 10,-1 0,1 1,-1 0,0 0,1 1,-1 0,1 0,-1 1,1 0,0 1,0-1,-1 1,2 0,-3 2,-12 4,2-2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27T08:27:06.072"/>
    </inkml:context>
    <inkml:brush xml:id="br0">
      <inkml:brushProperty name="width" value="0.2" units="cm"/>
      <inkml:brushProperty name="height" value="0.2" units="cm"/>
      <inkml:brushProperty name="color" value="#FFFFFF"/>
      <inkml:brushProperty name="ignorePressure" value="1"/>
    </inkml:brush>
  </inkml:definitions>
  <inkml:trace contextRef="#ctx0" brushRef="#br0">1 1,'0'0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27T08:27:09.287"/>
    </inkml:context>
    <inkml:brush xml:id="br0">
      <inkml:brushProperty name="width" value="0.2" units="cm"/>
      <inkml:brushProperty name="height" value="0.2" units="cm"/>
      <inkml:brushProperty name="color" value="#FFFFFF"/>
      <inkml:brushProperty name="ignorePressure" value="1"/>
    </inkml:brush>
  </inkml:definitions>
  <inkml:trace contextRef="#ctx0" brushRef="#br0">1 137,'4'0,"7"0,5-5,1-6,1-1,7-3,0-3,0 0,0 4,0 5,1-2,1 2,0 2,0 2,-5 3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27T08:27:21.051"/>
    </inkml:context>
    <inkml:brush xml:id="br0">
      <inkml:brushProperty name="width" value="0.2" units="cm"/>
      <inkml:brushProperty name="height" value="0.2" units="cm"/>
      <inkml:brushProperty name="color" value="#FFFFFF"/>
      <inkml:brushProperty name="ignorePressure" value="1"/>
    </inkml:brush>
  </inkml:definitions>
  <inkml:trace contextRef="#ctx0" brushRef="#br0">1 0,'0'0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27T08:27:26.233"/>
    </inkml:context>
    <inkml:brush xml:id="br0">
      <inkml:brushProperty name="width" value="0.2" units="cm"/>
      <inkml:brushProperty name="height" value="0.2" units="cm"/>
      <inkml:brushProperty name="color" value="#FFFFFF"/>
      <inkml:brushProperty name="ignorePressure" value="1"/>
    </inkml:brush>
  </inkml:definitions>
  <inkml:trace contextRef="#ctx0" brushRef="#br0">234 85,'-1'-2,"0"1,0-1,0 1,0 0,0-1,0 1,0 0,0 0,-1-1,1 1,0 0,-1 1,1-1,-1 0,1 0,-1 0,1 1,-1-1,1 1,-1-1,0 1,0 0,-10-5,7 2,0-1,0 0,0 0,0 0,-4-5,6 5,0 1,-1-1,0 1,0 0,0 0,0 0,0 0,-4-1,7 4,-1 0,1 0,0 0,0 0,0 0,0 0,0 1,-1-1,1 0,0 1,0-1,0 1,0-1,0 1,0-1,0 1,0 0,0-1,0 1,1 0,-1 0,-1 1,-21 24,16-17,-2 2,-1-1,1-1,-2 0,-4 3,15-12,-1 1,0-1,1 0,-1 0,1 1,-1-1,1 0,-1 0,1 1,0-1,-1 1,1-1,-1 0,1 1,0-1,-1 1,1-1,0 1,0-1,-1 1,1-1,0 1,0-1,0 1,-1-1,1 1,0 0,0 0,13 5,3 0,-11-3,0 1,0 0,-1 0,1 1,-1-1,0 1,0 0,0 0,-1 0,0 1,1 0,0 1,0 0,1 0,-1-1,2 0,-1 0,2 1,-6-6,0 0,0 0,0-1,1 1,-1 0,0-1,0 1,0-1,1 0,-1 1,0-1,1 0,-1 0,0 1,1-1,-1 0,0-1,1 1,-1 0,0 0,1 0,-1-1,0 1,1-1,-1 1,0-1,0 1,0-1,0 0,0 0,1 1,-1-1,0 0,-1 0,1 0,0 0,0 0,0-1,7-7,-2-1,1 1,-1-1,3-7,3-5,16-12,-27 33,0-1,0 1,0 0,0 0,0-1,1 1,-1 0,0 0,1 0,-1 0,1 1,-1-1,1 0,-1 1,1-1,0 1,-1-1,1 1,0 0,-1 0,1 0,0 0,0 0,-1 0,0 1,0 0,0 0,-1-1,1 1,0 0,-1 0,1 0,-1 0,1 0,-1 0,1 0,-1 0,1 0,-1 0,0 0,0 0,0 0,1 1,-1-1,0 0,0 0,0 0,-1 0,1 0,0 0,0 0,-1 0,1 0,0 0,-1 0,0 1,-14 36,8-23,-2 0,1 0,-2 0,0-1,-9 9,15-18,-1-1,0 1,0-1,0 0,0 0,-1-1,0 0,0 0,0 0,0-1,0 1,0-1,-1-1,1 1,0-1,-5 0,-12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27T07:51:33.391"/>
    </inkml:context>
    <inkml:brush xml:id="br0">
      <inkml:brushProperty name="width" value="0.2" units="cm"/>
      <inkml:brushProperty name="height" value="0.2" units="cm"/>
      <inkml:brushProperty name="color" value="#FFFFFF"/>
      <inkml:brushProperty name="ignorePressure" value="1"/>
    </inkml:brush>
  </inkml:definitions>
  <inkml:trace contextRef="#ctx0" brushRef="#br0">1 1,'23'10,"1"-1,0-1,0-1,1-1,-1-2,1 0,7-1,50 2,46-6,-98 1,-10 1,-1 0,1 2,-1 0,2 2,1 0,0-1,0-1,1-1,53 2,-76-4,0 0,1 1,-1-1,1 0,-1 0,1 0,-1 0,1 1,-1-1,1 0,-1 0,0 0,1 0,-1 0,1 0,-1 0,1 0,-1-1,1 1,-1 0,1 0,-1 0,1 0,-1-1,0 1,1 0,-1 0,0-1,1 1,-1 0,1-1,-1 1,0 0,0-1,1 1,-1-1,0 1,1-1,-2 1,1-1,-1 1,1-1,0 1,-1-1,1 1,-1-1,1 1,-1-1,1 1,-1-1,1 1,-1 0,0-1,1 1,-1 0,0 0,1-1,-1 1,1 0,-1 0,0 0,0 0,1 0,-1 0,0 0,-6-1,0 1,0 0,0 1,0 0,0 0,1 0,-1 1,-3 1,-8 4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27T07:51:22.154"/>
    </inkml:context>
    <inkml:brush xml:id="br0">
      <inkml:brushProperty name="width" value="0.2" units="cm"/>
      <inkml:brushProperty name="height" value="0.2" units="cm"/>
      <inkml:brushProperty name="color" value="#FFFFFF"/>
      <inkml:brushProperty name="ignorePressure" value="1"/>
    </inkml:brush>
  </inkml:definitions>
  <inkml:trace contextRef="#ctx0" brushRef="#br0">1 145,'739'0,"-715"2,0 1,0 1,0 1,16 6,-17-5,-22-6,0 1,0-1,0 0,0 0,0 0,0 1,0-1,0 0,0 0,0-1,0 1,0 0,0 0,0 0,0-1,0 1,0-1,0 1,0-1,0 1,0-1,0 1,0-1,-1 0,1 1,0-2,1 0,-1 0,0 0,0 0,0-1,0 1,0 0,0-1,-1 1,1-1,-1 1,1-3,-1-8,0 0,0-1,-1 1,-1-3,1 14,1-1,-1 0,0 0,1 0,-2-1,1 1,0 1,0-1,-1 0,0 0,0 0,0 1,0-1,0 1,0 0,0-1,-1 1,1 0,-1 0,0 0,1 1,-1-1,0 1,0 0,0-1,0 1,0 1,-1-1,1 0,0 1,-2-1,-14-1,-1 1,1 1,-1 0,-17 3,0 0,-384 0,240-4,158 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27T08:27:53.251"/>
    </inkml:context>
    <inkml:brush xml:id="br0">
      <inkml:brushProperty name="width" value="0.2" units="cm"/>
      <inkml:brushProperty name="height" value="0.2" units="cm"/>
      <inkml:brushProperty name="color" value="#FFFFFF"/>
      <inkml:brushProperty name="ignorePressure" value="1"/>
    </inkml:brush>
  </inkml:definitions>
  <inkml:trace contextRef="#ctx0" brushRef="#br0">424 435,'-35'0,"-33"0,-16-4,65 2,0 0,0-2,1 0,-1-1,1-1,-11-5,26 10,0 0,0-1,-1 0,1 0,1 0,-1 0,0 0,0 0,1-1,0 0,-1 1,1-1,0 0,0 0,0 0,2 2,-1-1,1 1,0-1,0 1,0-1,0 1,0-1,0 1,0-1,0 1,0-1,1 1,-1-1,0 1,1-1,-1 1,1 0,0-1,0 1,-1 0,1 0,0-1,0 1,0 0,0 0,0 0,0 0,1 0,-1 0,0 0,0 1,1-1,-1 0,1 1,0-1,8-4,1 1,0 1,0-1,0 2,0 0,0 0,1 1,6 0,33-6,109-37,-150 42,1 1,-1 1,1 0,-1 1,1 0,-1 0,6 2,75 22,-52-13,-30-9,0-1,0 2,-1-1,1 1,-1 1,0-1,0 1,-1 1,3 2,-8-7,0 1,-1-1,0 1,1 0,-1-1,0 1,0 0,0 0,0 0,0 0,0 0,0 0,-1 0,1 0,-1 1,1-1,-1 1,0 0,-1 0,1-1,-1 1,0 0,0-1,0 1,0-1,0 1,0-1,-1 1,1-1,-1 0,0 0,1 0,-1 0,0 0,-2 1,-5 5,0-1,0-1,-1 0,1 0,-1-1,-1-1,-7 4,-82 23,69-23,6 0,-53 15,-1-4,-41 4,105-24,13-6,4 5,-1 1,0-1,1 0,-1 0,1 1,0-1,0 1,-1 0,1-1,2 0,9-5,1 1,1 0,0 0,-1 2,1 0,1 0,-1 2,0 0,1 0,-1 1,2 1,-15 0,-1 0,1 0,-1 0,1 0,-1 0,1 0,-1 0,1 1,-1-1,1 0,-1 1,1-1,-1 1,1 0,-1-1,0 1,0 0,1 0,-1 0,0 0,0 0,0 0,0 0,0 0,0 1,0-1,0 0,-1 1,1-1,0 0,-1 1,1 0,-1 0,0 0,-1 0,1 1,-1-1,1 0,-1 0,0 0,0 1,0-1,0 0,0 0,0-1,-1 1,1 0,0 0,-1 0,0-1,1 1,-1-1,0 0,0 1,-20 12,18-11,0-1,0 1,0-1,1 1,-1 0,1 1,-1-1,0 2,4-5,0 1,-1-1,1 0,0 1,0-1,0 1,0-1,0 0,0 1,-1-1,1 1,0-1,0 1,0-1,0 0,1 1,-1-1,0 1,0-1,0 0,0 1,0-1,0 1,1-1,-1 0,0 1,0-1,1 0,-1 1,0-1,0 0,1 1,-1-1,0 0,1 0,-1 1,0-1,1 0,-1 0,1 0,-1 0,0 1,1-1,-1 0,1 0,-1 0,0 0,1 0,-1 0,1 0,-1 0,25 3,-17-4,0 0,1-1,-1 0,0 0,0-1,0 0,0 0,-1-1,1 0,-1 0,0 0,0-1,-1-1,1 1,-1-1,-1 0,1 0,-1-1,0 1,0-1,0 0,-1-1,-1 1,1-1,-1 0,0 0,-1 0,0 0,0-3,-2 6,0 1,0-1,-1 1,0-1,0 1,0 0,0-1,-1 1,1 0,-1 0,0 0,-1 0,1 0,-1 1,1-1,-1 1,0 0,0-1,-1 1,-1-1,-12-9,0 0,0 1,-17-7,19 9,-196-100,101 55,102 51,1 0,-1 0,1-1,0 0,1-1,-2-1,7 6,0 1,0-1,0 0,0 0,0 0,0 0,0-1,1 1,-1 0,0 0,1 0,-1-1,1 1,-1 0,1 0,0-1,0 1,-1 0,1-1,0 1,0 0,0-1,0 1,1 0,-1-1,0 1,1 0,-1-1,0 1,1 0,0 0,-1-1,1 1,0 0,-1 0,1 0,0 0,0 0,0 0,0 0,0 0,0 0,0 1,6-5,-1 1,1 0,0 0,0 0,0 1,0 0,1 1,-1 0,6-1,75-10,-70 11,73-6,0 3,0 5,0 3,-1 4,25 8,-103-13,0 0,0 1,0 0,0 1,0 1,-1-1,1 2,-9-4,-1-1,0 1,1 0,-1 0,0 0,0 0,0 0,0 0,0 0,-1 1,1-1,-1 1,0-1,1 1,-1-1,0 1,0 0,-1 0,1-1,-1 1,1 0,-1 0,0 0,0 0,0 0,0-1,-1 1,1 0,-1 0,0 0,0 1,-1 4,-1 0,0 0,0 0,-1-1,0 1,0-1,-1 0,0 0,0 0,-1 0,1-1,-2 0,1-1,0 1,-1-1,0 0,0-1,-1 1,1-2,-1 1,0-1,0 0,-7 1,-19 4,0-1,-1-2,0-2,0-1,-8-1,3 0,-139 13,37-2,127-11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27T07:50:34.838"/>
    </inkml:context>
    <inkml:brush xml:id="br0">
      <inkml:brushProperty name="width" value="0.2" units="cm"/>
      <inkml:brushProperty name="height" value="0.2" units="cm"/>
      <inkml:brushProperty name="color" value="#FFFFFF"/>
      <inkml:brushProperty name="ignorePressure" value="1"/>
    </inkml:brush>
  </inkml:definitions>
  <inkml:trace contextRef="#ctx0" brushRef="#br0">707 2071,'18'6,"136"46,43 13,-29-27,168 15,-292-50,-42-2,0-1,-1 0,1 0,0 0,0-1,-1 1,1 0,0-1,-1 1,1-1,0 1,-1-1,1 0,-1 1,1-1,-1 0,1 0,-1 0,1 0,-1-1,0 1,-2 0,0-1,0 1,0 0,0 0,-1 0,1 0,0 1,0-1,-1 0,1 0,-1 1,1-1,-1 1,1-1,-1 1,1 0,-2-1,-50-10,-1 3,1 1,-8 3,-1-1,-424-13,390 17,505-15,-256 6,51 0,65-2,198-38,-442 46,-1-1,0-1,20-8,-44 14,0 0,1 0,-1 0,0 0,0 0,1-1,-1 1,0 0,0 0,1 0,-1 0,0 0,0 0,0 0,1 0,-1-1,0 1,0 0,0 0,1 0,-1 0,0-1,0 1,0 0,0 0,1 0,-1-1,0 1,0 0,0 0,0-1,0 1,0 0,0 0,0-1,0 1,0 0,0 0,0-1,0 1,0 0,-11-7,-21 0,-71-5,-1 6,1 4,-13 5,6-2,-35 0,208-12,-15 1,67-8,-1-4,-2-6,11-8,-113 33,50-22,-57 24,0-1,0 1,-1-1,1 0,0 0,-1 0,1 0,-1-1,0 1,1-1,-1 1,0-1,-1 0,1 1,0-1,0-3,-2 5,1-1,-1 1,0 0,0-1,0 1,0 0,0 0,0-1,-1 1,1 0,0-1,-1 1,1 0,-1 0,1-1,-1 1,0 0,1 0,-1 0,0 0,0 0,0 0,0 0,0 0,0 0,-31-19,5 8,0 2,0 2,-1 0,0 2,-24-3,-150-9,166 16,-126-6,-102 11,163 4,0 4,1 5,-20 8,105-20,7-3,-1 1,1 0,-1 1,1-1,0 2,0-1,0 1,1 0,-4 3,11-7,0 1,0-1,-1 0,1 0,0 0,0 1,0-1,0 0,0 0,0 1,0-1,0 0,0 0,0 1,0-1,0 0,0 0,0 1,0-1,0 0,0 0,0 1,0-1,0 0,0 0,0 1,0-1,1 0,-1 0,0 0,0 1,0-1,0 0,1 0,-1 0,0 0,0 1,0-1,1 0,-1 0,0 0,0 0,1 0,-1 0,0 0,0 1,0-1,1 0,-1 0,0 0,1 0,-1 0,17 5,17 2,-1-3,1 0,0-2,8-2,140-8,-131 5,159-15,42-3,-223 22,-29-1,0 0,0 0,0 0,0 0,0 0,-1 0,1 0,0 0,0 1,0-1,0 0,0 0,0 0,0 0,-1 0,1 0,0 0,0 0,0 0,0 1,0-1,0 0,0 0,0 0,0 0,0 0,0 0,0 1,0-1,0 0,0 0,0 0,0 0,0 0,0 0,0 1,0-1,0 0,0 0,0 0,0 0,0 0,0 1,0-1,0 0,0 0,0 0,0 0,0 0,0 0,1 0,-1 0,0 1,0-1,0 0,0 0,0 0,0 0,0 0,1 0,-1 0,0 0,0 0,0 0,0 0,0 0,0 0,1 0,-1 0,0 0,-9 4,1 0,-1-1,0 0,-9 2,-226 50,-89 1,211-37,-1 1</inkml:trace>
  <inkml:trace contextRef="#ctx0" brushRef="#br0" timeOffset="3479.308">271 2399,'29'0,"45"0,709-5,-2-31,-443 0,-271 25,-2-3,0-3,0-2,0-4,-45 15,-1 0,0-1,0-1,-1-1,0-1,11-10,-27 21,0-1,-1 1,1-1,0 0,-1 0,1 1,-1-1,1 0,-1 0,0 0,0-1,0 1,0 0,-1 0,2-2,-2 2,0 1,0 0,0-1,-1 1,1 0,0 0,0-1,-1 1,1 0,-1 0,1 0,-1 0,1-1,-1 1,0 0,1 0,-1 0,0 0,0 0,0 0,0 1,-4-4,1 1,-1 0,0 0,0 1,0 0,-1 0,1 0,0 0,-1 1,1 0,-6 0,-61-3,1 3,-1 3,-64 11,87-8,-602 82,444-46,3 9,-25 17,198-58,18-6,1 1,-1 0,1 1,-11 6,46-11,144-28,85-30,-171 36,-2-5,-1-2,-1-4,9-9,-75 36,47-29,-54 33,-1 0,0-1,0 0,0 0,0 0,0 0,-1 0,1 0,-1-1,0 1,0-1,-1 0,1 1,0-3,-2 5,1-1,-1 1,0-1,0 0,0 1,0-1,0 0,0 1,-1-1,1 0,0 1,-1-1,1 1,-1-1,0 1,1-1,-1 1,0-1,0 1,-1-2,-2-1,1 1,-1-1,0 1,0 0,0 0,-5-3,-10-4,0 0,-1 1,-1 1,1 1,-1 1,-4 0,-49-8,-12 1,74 11,-110-11,1 4,-2 6,1 6,0 5,1 5,-23 10,105-17,1 2,0 2,1 2,0 1,-2 3,35-14,1-1,0 1,0 0,0-1,0 1,1 1,-1-1,0 0,1 1,0-1,-1 1,1 1,1-3,1 0,-1 0,1 0,0 0,-1 1,1-1,0 0,0 0,0 0,0 1,0-1,0 0,1 0,-1 0,0 0,0 0,1 1,-1-1,1 0,-1 0,1 0,-1 0,1 0,0 0,0 0,-1 0,1-1,0 1,0 0,0 0,0-1,0 1,0 0,0-1,0 1,1 0,8 5,0-1,0 0,0 0,1-1,0 0,0-1,9 2,86 9,-78-11,121 11,0-6,1-7,-1-7,143-24,-230 20,0-3,0-2,-2-3,0-3,-1-2,28-17,-81 36,1 1,-1-1,0-1,0 0,5-4,-10 8,0 0,0 0,0 0,0 0,0 0,0 0,0-1,-1 1,1 0,0 0,-1-1,1 1,-1 0,0 0,1-1,-1 1,0-1,0 1,0 0,0-1,0 1,0-1,0 1,0 0,0-1,-1 1,1 0,-1-1,1 1,-1 0,1 0,-1-1,0 1,0 0,-2-3,-1 0,0 0,0 1,0 0,0-1,-1 2,1-1,-1 0,0 1,0 0,0 0,0 0,-2 0,-74-14,71 14,-81-9,0 4,0 4,-1 4,1 4,-9 5,-28 8,1 5,1 6,-39 19,130-39,2 3,0 1,0 1,1 1,1 2,1 2,-25 18,51-33,-1 0,1 1,0-1,1 0,-1 1,1 0,0 0,0 0,-1 3,3-6,0-1,1 1,-1-1,1 1,-1-1,1 0,0 1,0-1,0 1,0 0,0-1,0 1,0-1,0 1,0-1,1 0,-1 1,1-1,-1 1,1-1,0 1,-1-1,1 0,0 0,0 1,0-1,0 0,0 0,0 0,0 0,0 0,0 0,1 0,-1 0,0-1,1 1,-1 0,2 0,28 9,0 0,1-3,1 0,-1-2,32 1,-32-3,681 42,-423-32,-3 8,128 5,-400-26,-22 0,-28-1,-152 4,-53 14,-184 31,-164 55,210-31,361-67,17-5,0 1,-1-1,1 0,0 0,0 0,0 1,0-1,0 0,0 0,0 0,0 1,0-1,0 0,1 0,-1 0,0 1,0-1,0 0,0 0,0 0,0 0,0 1,0-1,1 0,-1 0,0 0,0 0,0 0,0 1,0-1,1 0,-1 0,0 0,0 0,0 0,0 0,1 0,-1 0,0 0,0 0,0 0,1 0,35 10,679 106,-355-63,43 7,-399-60,11 3,0 0,0 0,-1 1,10 5,-24-9,1 0,0 0,-1 0,1 1,0-1,-1 0,1 1,0-1,-1 1,1-1,-1 0,1 1,-1-1,1 1,-1 0,1-1,-1 1,0-1,1 1,-1 0,0-1,1 1,-10 7,-25-1,-50-2,0-3,-59-9,57 3,-289-13,-696-13,1065 30,-14 0,17-1,11-2,35-6,1 2,34-1,-9 1,165-20,546-75,-707 90,320-58,-256 39,111-41,79-47,-305 107,-22 12,0-1,1 1,-1 0,0 0,0 0,0 0,0 0,0 0,0-1,0 1,0 0,1 0,-1 0,0 0,0-1,0 1,0 0,0 0,0 0,0 0,0-1,0 1,0 0,0 0,0 0,0-1,0 1,0 0,-1 0,1 0,0 0,0 0,0-1,0 1,0 0,0 0,0 0,0 0,-1 0,1-1,0 1,0 0,0 0,0 0,0 0,-1 0,1 0,0 0,0 0,0 0,0 0,-1 0,1 0,0 0,0 0,-8-2,1 1,-1 0,0 0,0 1,-2 0,-481-1,-580-17,826 6,-302-22,536 32,1 2,1-1,-1 0,1-1,0-1,-1 1,-3-3,12 5,1 0,0 0,0 0,0 0,0 0,-1 0,1 0,0 0,0 0,0 0,-1-1,1 1,0 0,0 0,0 0,0 0,0 0,-1 0,1-1,0 1,0 0,0 0,0 0,0 0,0-1,0 1,0 0,0 0,0 0,0-1,0 1,-1 0,1 0,0 0,0 0,0-1,0 1,1 0,-1 0,0 0,0-1,0 1,0 0,0 0,0 0,0 0,0-1,0 1,0 0,0 0,1 0,-1 0,0-1,0 1,0 0,0 0,0 0,1 0,-1 0,18-8,24-3,138-14,97 2,-100 9,833-76,-968 85,-14 2,1 0,-1 2,1 1,0 1,0 2,-27-3,-1 0,0 0,0 0,1 0,-1 1,0-1,0 0,1 1,-1-1,0 1,0-1,0 1,0 0,0-1,0 1,0 0,0 0,0 0,0 0,0 0,-1 0,1 0,0 0,-1 0,1 1,-1-1,1 1,-1 0,0-1,-1 1,1-1,0 1,0 0,-1-1,1 1,-1-1,1 1,-1-1,0 1,1-1,-1 1,0-1,-1 1,-6 9,-1 0,-1 0,0-1,-7 5,10-8,-56 48,-2-3,-55 33,-150 81,144-90,28-17,-2-5,-3-4,-10-2,112-47,-1 0,0-1,0 1,0-1,0 1,1-1,-1 0,0 0,0 0,0 0,0 0,-1 0,3 0,-1 0,1-1,-1 1,1 0,-1 0,1-1,-1 1,1 0,-1 0,1-1,-1 1,1-1,0 1,-1 0,1-1,0 1,-1-1,1 1,0-1,-1 1,1-1,0 1,0-1,0 1,0-1,-1 0,1-1,0 0,1 0,-1-1,0 1,1 0,0 0,-1-1,1 1,0 0,0 0,0 0,0 0,1 0,-1 0,0 1,1-1,-1 0,2 0,15-15,0 1,1 1,0 1,2 1,0 0,112-58,-124 67,105-49,95-29,124-26,-321 104,526-137,-388 105,-102 27,-33 7,0-1,0-1,-1 0,1 0,9-6,-5 6,-10 2,-20-1,-332-53,-836-70,669 83,375 25,0-7,-97-31,224 54,-29-9,0-2,-6-4,35 14,-1-2,0 1,1-1,0 0,0-1,1 0,-1 0,1 0,1-1,-1 0,0-3,4 5,0-1,1 0,-1 0,2 0,-1 0,0 0,1 0,0 0,1-1,0 1,0 0,0-1,0 1,1 0,0 0,0 0,1-1,1-1,4-15,1 0,1 0,1 1,3-3,13-18,2 2,2 0,1 2,23-21,1-3,0-6,-3-6,-3-2,-4-3,-4-1,-3-2,1-14,24-82,36-175,-82 283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27T07:51:09.231"/>
    </inkml:context>
    <inkml:brush xml:id="br0">
      <inkml:brushProperty name="width" value="0.2" units="cm"/>
      <inkml:brushProperty name="height" value="0.2" units="cm"/>
      <inkml:brushProperty name="color" value="#FFFFFF"/>
      <inkml:brushProperty name="ignorePressure" value="1"/>
    </inkml:brush>
  </inkml:definitions>
  <inkml:trace contextRef="#ctx0" brushRef="#br0">1 5,'130'-2,"-12"-1,38 8,-133-1,0 0,0 1,-1 1,5 3,-8-3,1 0,0-1,0-1,1-1,12 0,121-4,-529 1,361-1,0-1,0 0,0-1,1-1,-1 0,1 0,-4-3,2 1,0 0,0 2,-1 0,1 0,-13 0,-39 2,-11 4,70-2,187 1,-154-1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27T07:50:47.534"/>
    </inkml:context>
    <inkml:brush xml:id="br0">
      <inkml:brushProperty name="width" value="0.2" units="cm"/>
      <inkml:brushProperty name="height" value="0.2" units="cm"/>
      <inkml:brushProperty name="color" value="#FFFFFF"/>
      <inkml:brushProperty name="ignorePressure" value="1"/>
    </inkml:brush>
  </inkml:definitions>
  <inkml:trace contextRef="#ctx0" brushRef="#br0">470 224,'23'5,"127"22,0-6,96-2,-120-10,439 12,-226-13,-427-8,1 4,0 3,-80 18,-255 72,392-89,-58 15,-67 28,131-42,0 2,0 0,1 2,0 0,1 2,1 0,1 2,-10 9,29-25,0 0,-1 1,1-1,0 1,0-1,0 1,0-1,0 1,0-1,0 1,1 0,-1 0,1-1,0-1,0 1,0-1,0 1,0-1,0 1,0-1,0 0,0 1,0-1,1 1,-1-1,0 1,0-1,0 1,1-1,-1 0,0 1,1-1,-1 0,0 1,1-1,-1 0,0 1,1-1,-1 0,1 0,-1 1,0-1,6 2,-1-1,0 1,1-1,-1 0,0-1,1 1,4-1,67 1,1-3,68-12,156-34,-248 39,-25 4,64-12,19-9,-107 25,0-1,1 0,-1 0,0 0,0-1,0 1,-1-1,1-1,3-2,-7 5,-1 1,1-1,-1 1,0 0,1-1,-1 0,1 1,-1-1,0 1,0-1,1 1,-1-1,0 0,0 1,0-1,1 1,-1-1,0 0,0 1,0-1,0 0,0 1,0-1,-1 1,1-1,0 0,0 1,0-1,-1 0,0 0,0-1,-1 1,1-1,-1 1,1 0,-1 0,0 0,0 0,1 0,-1 0,0 1,0-1,0 0,0 1,-1-1,-26-5,-1 2,1 0,-1 2,0 1,-4 2,-10-1,-118 2,-118 18,-160 37,367-46,-441 40,578-58,0-3,3-3,49-8,24-1,600-104,-715 121,-1-1,1 0,-1-2,2-2,-24 9,0 0,-1 1,1-1,0 0,0 0,-1 0,1 0,0 0,-1-1,1 1,-1 0,0-1,1 1,-1-1,0 0,0 1,0-1,0 0,0 1,0-3,-1 3,0 0,0-1,0 1,0 0,-1-1,1 1,0 0,-1-1,1 1,-1 0,0 0,1 0,-1-1,0 1,0 0,1 0,-1 0,0 0,0 0,0 0,0 1,-1-1,-8-6,0 0,0 1,-1 1,0 0,0 0,-2 0,-52-16,-2 3,0 3,0 3,-1 2,-66 1,-13 7,-1 6,-35 11,61 3,67-9,-49 2,104-11,0 0,0 0,0-1,0 1,0 0,0 0,0 0,0 0,0 0,0 0,0 0,0 0,0 0,0-1,0 1,0 0,0 0,0 0,0 0,0 0,0 0,0 0,0 0,0 0,-1 0,1-1,0 1,0 0,0 0,0 0,0 0,0 0,0 0,0 0,0 0,0 0,0 0,-1 0,1 0,0 0,0 0,0 0,0 0,0 0,0 0,0 0,0 0,0 0,-1 0,1 0,0 0,0 0,14-7,24-7,152-40,254-64,-45 36,-367 73,-32 9,-1 0,1 0,0 0,0 0,-1 0,1 0,0 0,0 0,0 0,-1-1,1 1,0 0,0 0,0 0,-1 0,1-1,0 1,0 0,0 0,0 0,-1 0,1-1,0 1,0 0,0 0,0-1,0 1,0 0,0 0,0-1,0 1,0 0,0 0,0 0,0-1,0 1,0 0,0 0,0-1,0 1,0 0,0 0,0-1,0 1,0 0,1 0,-1 0,0-1,0 1,0 0,0 0,0 0,1 0,-1-1,0 1,0 0,0 0,1 0,-1 0,0 0,0 0,0-1,1 1,-1 0,0 0,0 0,1 0,-1 0,-21-4,-24 2,1 3,-1 2,1 2,-30 7,53-9,-92 16,0 5,2 5,1 5,1 4,93-32,0 1,0 0,0 2,1-1,-14 11,28-18,-1 1,0-1,1 0,0 0,-1 1,1-1,0 1,-1-1,1 1,0 0,0 0,0-1,1 1,-1 0,0 0,1 0,-1 0,1 0,-1 0,1 0,0 0,0 0,0-1,0 1,0 0,1 0,-1 0,0 0,1 0,0 0,-1 0,1 0,0 0,0-1,0 1,0 0,0-1,0 1,1-1,-1 1,0-1,1 1,-1-1,1 0,0 0,8 7,0 0,1-1,0 0,0-1,1 0,10 3,35 11,0-2,2-2,34 3,187 21,-262-38,651 63,-513-59,0-6,0-7,46-12,-189 17,-9 2,0 0,0 0,0-1,-1 1,1-1,0 0,0 0,-1-1,1 1,-1-1,1 1,-1-1,1-1,-4 3,1 0,-1-1,0 1,0 0,0-1,0 1,0 0,0-1,0 1,-1 0,1-1,0 1,0 0,0-1,0 1,0 0,0-1,-1 1,1 0,0 0,0-1,0 1,-1 0,1 0,0-1,0 1,-1 0,1 0,0 0,0-1,-1 1,1 0,0 0,-1 0,1 0,0 0,-1 0,1 0,0 0,-1 0,1 0,-15-6,1 0,-1 2,0 0,0 1,0 0,-1 1,0 1,-116-3,125 4,-449 10,-146 33,386-18,-27 14,163-29,251-22,-51 1,144-11,174-39,-374 44,-64 17,0 0,1 0,-1 0,0 0,0 0,1 0,-1 0,0 0,1 0,-1 0,0 0,1 0,-1 0,0-1,0 1,1 0,-1 0,0 0,0 0,1-1,-1 1,0 0,0 0,0-1,1 1,-1 0,0 0,0-1,0 1,0 0,0-1,0 1,1 0,-1-1,0 1,0 0,-12-4,-26 1,-125 11,-158 29,151-15,-550 74,820-97,-25 3,179-2,227-4,-331-4,-1-6,29-12,-141 15,-31 9,1 0,-1 0,0 0,1 1,-1 0,1 0,-1 0,4 1,-9 0,-1 0,0 0,0 0,0 0,0 0,1 0,-1 0,0 0,0 0,0 0,0 0,1 0,-1 0,0 0,0 0,0 0,0 0,1 1,-1-1,0 0,0 0,0 0,0 0,0 0,0 0,1 0,-1 0,0 1,0-1,0 0,0 0,0 0,0 0,0 0,0 1,0-1,0 0,0 0,0 0,1 0,-1 1,0-1,0 0,0 0,0 0,0 0,-1 1,1-1,-7 8,-18 6,-21 0,0-1,0-2,-1-3,-7 0,-22 4,-263 51,-90 15,412-74,34-3,139-1,434-3,-398-7,66-16,-249 25,1 0,0 0,0 1,-1 0,1 0,0 1,0 1,-7 2,-10 2,-14 3,-31 4,0-1,0-3,-29 0,24-2,-658 70,663-72,-46 7,-80 21,171-31,7 0,17 0,30-1,192-11,17-12,-97 8,1-2,-37 3,1 4,77 8,-195 1,2 0,0 0,1 1,-1 0,0 0,0 0,0 1,0 1,-1-1,8 4,-15-6,0 1,0-1,0 0,1 0,-1 0,0 0,0 1,1-1,-1 0,0 0,0 1,0-1,0 0,1 0,-1 1,0-1,0 0,0 0,0 1,0-1,0 0,0 0,0 1,0-1,0 0,0 1,0-1,0 0,0 0,0 1,0-1,0 0,0 0,0 1,0-1,-1 0,1 1,-10 8,-18 4,-5-4,-1-1,0-2,-1-2,1-1,-33-1,10 0,-553 27,541-21,53-5,-1 0,1-2,-1 0,-15-1,32 0,0 0,0 0,0 0,-1 0,1 0,0 0,0 0,0 1,-1-1,1 0,0 0,0 0,-1 0,1 0,0-1,0 1,0 0,-1 0,1 0,0 0,0 0,-1 0,1 0,0 0,0 0,0-1,0 1,-1 0,1 0,0 0,0 0,0-1,0 1,0 0,-1 0,1 0,0 0,0-1,0 1,0 0,0 0,0-1,0 1,0 0,0 0,0 0,0-1,11-6,23-6,99-16,0 6,120-4,-185 21,315-11,-232 14,-92-2,13 0,-132 17,-290 26,156-20,-15 6,-448 36,657-60,0 0,-1 0,1 0,0 1,0-1,0 0,-1 0,1 0,0 0,0 0,0 0,-1 0,1 0,0 0,0 0,-1 0,1 0,0 0,0 0,-1 0,1 0,0 0,0 0,0 0,-1 0,1 0,0 0,0 0,0 0,-1-1,1 1,0 0,0 0,0 0,-1 0,1 0,0-1,0 1,0 0,0 0,0 0,-1-1,1 1,0 0,0 0,0 0,0-1,0 1,0 0,13-9,27-8,150-36,53-2,-38 10,4-12,-182 48,53-13,-74 20,1 1,-1 0,0 1,1 0,-1 0,1 0,-1 1,0 0,0 0,1 0,0 2,-4-2,0 1,-1-1,1 1,-1 0,0 0,1 0,-1 1,0-1,0 0,0 1,-1-1,1 1,-1 0,1-1,-1 1,0 0,0 0,0 0,0 0,-1 0,1 0,-1 0,0 0,0 0,0 0,0 1,0 10,-1 0,0 0,-1 0,0-1,-2 4,-8 43,9-37,-2 0,0-1,-7 15,10-31,0 0,-1-1,1 0,-1 1,0-1,-1 0,1 0,-1-1,0 1,0-1,-1 0,-2 3,4-6,0 1,0-1,0 0,-1 0,1 0,0 0,0 0,-1-1,1 1,0-1,-1 0,1 0,0 0,-1 0,1-1,0 1,-1-1,1 0,0 0,0 0,0-1,0 1,-1-1,-478-192,369 160,-91-14,141 34,49 11,-58-16,68 18,0-1,0 1,1-1,-1 0,0 0,1 0,0 0,-1-1,1 1,0-1,0 0,0 0,1 0,-1-1,-1-2,3 5,1-1,0 0,-1 1,1-1,0 0,0 1,0-1,0 0,0 0,0 1,0-1,0 0,1 1,-1-1,1 0,-1 1,1-1,0 1,0-1,-1 1,1-1,0 1,0 0,1-1,-1 1,0 0,0 0,1 0,-1 0,0 0,1 0,-1 0,2 0,8-6,0 1,0 0,1 1,3-1,-15 6,39-14,1 2,0 2,32-4,130-11,-174 22,732-64,-624 58,29 6,-230 16,-167 18,-54-7,-2 0,-127 26,253-29,77-7,40-5,-35 0,57-6,22-2,0-1,0 0,0 0,1 0,-1 0,0 1,0-1,1 0,-1 1,0-1,1 1,-1-1,0 1,1-1,-1 1,0-1,1 1,-1-1,1 1,-1 0,1-1,0 1,-1 0,1-1,-1 2,2-1,1 0,-1 0,0 0,0 0,1 0,-1 0,0 0,1 0,-1-1,1 1,-1 0,1-1,-1 0,1 1,-1-1,1 0,1 1,1 0,118 25,1-5,105 3,-88-10,111 15,201 19,-431-45,1 1,0 1,19 6,-105-8,-225-15,168 13,-103 15,164-7,0 2,0 2,1 3,-37 17,22-1,-31 20,88-43,0-3,-4 2,21-8,-1 1,0-1,1 1,-1-1,1 1,-1-1,1 1,0-1,-1 1,1 0,0-1,-1 1,1 0,0-1,0 1,-1 0,1-1,0 1,0 0,0-1,0 1,0 0,0 0,0-1,0 1,0 0,1 0,-1-1,1 1,-1 0,1-1,-1 1,1-1,0 1,-1-1,1 0,0 1,-1-1,1 0,0 1,0-1,-1 0,1 0,0 0,0 0,0 0,-1 0,1 0,0 0,0 0,-1 0,2 0,4 0,412 45,326-10,-551-39,95-18,-255 16,-33 6,0 0,-1 0,1-1,0 1,-1 0,1 0,0 0,-1 0,1-1,0 1,-1 0,1 0,0-1,0 1,0 0,-1-1,1 1,0 0,0 0,0-1,-1 1,1 0,0-1,0 1,0-1,0 1,0 0,0-1,0 1,0 0,0-1,0 1,0 0,0-1,0 1,0 0,0-1,0 1,0-1,1 1,-1 0,0-1,0 1,0 0,1 0,-1-1,0 1,0 0,0-1,1 1,-1 0,0 0,1 0,-1-1,0 1,1 0,-1 0,0 0,1 0,-1 0,0-1,1 1,-1 0,-17-7,0 1,0 1,-1 0,0 1,-6 0,-99-10,104 12,-149-8,-1 8,-23 8,-336 36,407-26,72-8,-1-2,0-2,-47-3,95-1,-1 0,1 0,0 0,-1-1,1 1,0-1,0 1,-1-1,1 0,0 0,0 0,0 0,0 0,0 0,0-1,0 1,0-1,1 1,-1-1,0 0,2 1,-1-1,1 0,-1 0,1 0,0 1,-1-1,1 0,0 0,0 0,1 1,-1-1,0 0,0 0,1 0,0 1,-1-1,1 0,0 0,-1 1,1-1,0 1,0-1,0 1,1-1,0 0,15-20,1 0,1 2,1 0,1 2,13-9,117-80,-138 99,192-118,67-46,-227 140,-2-3,-1-1,-2-2,28-35,-65 70,0 0,0-1,-1 1,0 0,1-1,-1 0,-1 1,1-1,0 0,-1 0,0 0,1-2,-2 4,-1 0,1 1,0-1,-1 0,1 0,-1 1,1-1,-1 0,0 1,0-1,0 1,0-1,0 1,0 0,0-1,0 1,0 0,-1 0,1 0,-1 0,1 0,-1 0,1 0,-1 0,1 0,-1 1,0-1,1 1,-1-1,0 1,0 0,-19-7,0 2,-1 0,0 2,0 0,-18 1,-20 2,-34 4,21 4,1 3,0 3,1 3,-21 11,-14 8,3 6,-46 26,130-58,-19 8,1 2,0 2,-7 7,36-23,0 0,0 1,0-1,1 2,0-1,0 1,1 0,0 1,0-1,1 1,0 0,1 1,0-1,0 1,-1 7,4-14,1 0,-1 0,1-1,0 1,0 0,0 0,0 0,1 0,-1 0,1-1,0 1,-1 0,1 0,1-1,-1 1,0 0,1-1,-1 1,1 0,2 1,-1-1,1 1,0-1,0 0,0 1,0-2,1 1,-1 0,1-1,3 1,13 4,0 0,1-2,0 0,18 0,-38-4,128 13,0-6,29-6,264-19,-150-6,12-14,-120 7,0-6,52-24,-130 31,-1-4,-1-4,-2-4,-2-3,-3-4,68-53,-132 91,-1-1,0-1,-1 0,0 0,-1-1,-1-1,0 0,4-9,-11 20,-2-1,1 0,0 1,-1-1,1 0,-1 0,0 0,0 0,-1-1,1 1,-1 0,0 0,0 0,0 0,-1-1,0 1,1 0,-1 0,-1 0,1 0,-1 0,1 1,-1-1,0 0,0 1,-1-1,1 1,-1 0,0-1,1 1,-2 1,1-1,0 0,0 1,-1 0,-2-2,-7-3,0 0,0 0,-1 1,0 1,0 1,-1 0,1 0,-1 2,0 0,-11 0,-30 0,0 3,-15 3,65-3,-284 26,-163 41,-280 93,335-50,159-41,-155 22,338-83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27T07:50:51.382"/>
    </inkml:context>
    <inkml:brush xml:id="br0">
      <inkml:brushProperty name="width" value="0.2" units="cm"/>
      <inkml:brushProperty name="height" value="0.2" units="cm"/>
      <inkml:brushProperty name="color" value="#FFFFFF"/>
      <inkml:brushProperty name="ignorePressure" value="1"/>
    </inkml:brush>
  </inkml:definitions>
  <inkml:trace contextRef="#ctx0" brushRef="#br0">1734 518,'0'0,"0"0,0 0,0 0,-3-1,-107-36,-486-151,443 148,-1 7,-147-12,247 39,0 3,-1 2,1 3,0 2,0 2,-9 4,61-9,0-1,0 0,0 1,-1 0,1-1,0 1,0 0,1 0,-1 0,0 0,0 0,0 1,0 0,2-2,0 0,0 1,0-1,0 0,0 1,-1-1,1 1,0-1,0 1,0-1,0 0,1 1,-1-1,0 1,0-1,0 0,0 1,0-1,0 0,1 1,-1-1,0 1,0-1,1 0,-1 0,0 1,0-1,1 0,-1 1,0-1,1 0,-1 0,0 0,1 1,-1-1,0 0,1 0,8 5,0-1,0-1,0 1,0-1,1-1,156 39,1-7,147 10,-9-21,48-12,-294-9,-19-1,0-1,36-5,-65 0,-21 0,-23-3,-75-7,0 5,-1 4,0 5,-107 14,-26 17,-161 44,364-63,26-3,13-8,1 1,-1-1,0 1,0-1,0 0,0 1,0-1,1 0,-1 1,0-1,0 0,1 1,-1-1,0 0,0 1,1-1,-1 0,0 0,1 0,-1 1,0-1,1 0,-1 0,1 0,-1 0,0 1,1-1,-1 0,0 0,1 0,-1 0,1 0,-1 0,1 0,-1 0,19 4,0-1,0 0,0-2,0 0,3-1,104-7,-95 5,265-23,224-52,-388 45,99-39,-221 66,-17 3,-24 3,30-1,-52 5,1 2,-1 2,-12 6,-157 50,110-31,-12 2,-149 44,-188 84,429-148,32-16,0 0,1 0,-1 0,0 0,0 0,0 0,1 0,-1 0,0 1,0-1,0 0,1 0,-1 0,0 0,0 0,0 1,0-1,0 0,1 0,-1 0,0 1,0-1,0 0,0 0,0 1,0-1,0 0,0 0,0 0,0 1,0-1,0 0,0 0,0 1,0-1,0 0,0 0,0 1,0-1,0 0,0 0,0 0,-1 1,1-1,0 0,0 0,0 0,0 1,0-1,-1 0,1 0,0 0,0 0,0 0,-1 1,1-1,0 0,0 0,0 0,-1 0,1 0,0 0,0 0,-1 0,1 0,0 0,0 0,-1 0,1 0,20 3,-19-3,47 2,0-3,0-1,0-3,7-3,192-42,-199 40,159-40,102-42,-192 50,-1-6,-2-4,30-23,-115 63,-18 10,-16 10,-4-1,0 0,-1 0,0-1,0-1,0 0,-1 0,1-1,-1 0,-5 1,-28 6,-34 3,62-11,-197 25,92-14,-47 15,138-20,26-7,-1 0,0-1,0 1,0-1,0 0,0 0,0-1,0 0,-1 1,6-2,0 1,0 0,0 0,-1 0,1 0,0 0,0 0,0 0,0 0,-1 0,1 0,0 0,0-1,0 1,0 0,0 0,-1 0,1 0,0 0,0 0,0-1,0 1,0 0,0 0,0 0,0 0,0-1,0 1,0 0,0 0,0 0,0-1,0 1,0 0,0 0,0 0,0 0,0-1,0 1,0 0,0 0,0 0,0 0,0-1,0 1,0 0,0 0,1 0,-1 0,0 0,0-1,0 1,0 0,0 0,1 0,-1 0,0 0,0 0,0 0,0 0,0-1,1 1,10-10,19-8,1 2,1 1,0 1,17-4,34-15,140-54,3 10,4 10,97-11,-297 72,-30 6,0 0,-1 0,1 0,0 0,0 0,0 0,0 0,0 0,0 0,0 0,0 0,0 0,0 0,0 1,0-1,-1 0,1 0,0 0,0 0,0 0,0 0,0 0,0 0,0 0,0 0,0 0,0 0,0 0,0 1,0-1,0 0,0 0,0 0,0 0,0 0,0 0,0 0,0 0,0 0,0 0,0 1,0-1,0 0,0 0,0 0,0 0,0 0,0 0,0 0,0 0,0 0,0 0,1 0,-1 0,0 0,0 1,0-1,-13 9,-20 11,-587 278,342-168,6 12,-40 40,310-180,-1-1,0 1,1 0,-1 0,1-1,0 2,-1-1,1 0,0 0,0 1,1-1,-1 1,0-1,1 1,-1 1,2-3,0-1,0 1,0 0,0 0,0 0,0 0,0 0,0-1,0 1,0 0,1 0,-1 0,0 0,0 0,1-1,-1 1,1 0,-1 0,1-1,0 1,1 1,0 0,0 0,0 0,0 0,1-1,-1 1,1-1,-1 0,2 1,559 216,-554-215,133 45,35 3,-98-32,1-4,0-3,8-4,-84-7,0 0,1-1,-1 0,1 0,-1-1,1 1,-1-1,3-1,-6 2,-1 0,1 0,-1-1,0 1,1 0,-1 0,0 0,1-1,-1 1,0 0,0-1,1 1,-1 0,0-1,0 1,0 0,1-1,-1 1,0-1,0 1,0 0,0-1,0 1,0-1,0 1,0 0,0-1,0 1,0-1,0 1,-11-21,-52-54,-2 3,-4 3,-56-42,-44-23,-27-7,109 81,-4 4,-73-33,163 88,-1 1,0-1,1 0,-1 0,0 1,0-1,0 1,0-1,0 1,1 0,-1-1,0 1,-2 1,2 6,12 11,37 35,2-2,2-1,42 29,-46-39,265 214,-245-207,2-2,2-3,67 29,-135-70,11 6,1-1,0 0,0-1,0-1,1 0,4 0,-20-4,1 0,-1 0,1 0,-1 0,1 0,-1 0,1 0,-1 0,1 0,-1 0,1 0,-1 0,1 0,-1 0,0-1,1 1,-1 0,1 0,-1-1,1 1,-1 0,0 0,1-1,-1 1,1 0,-1-1,0 1,0-1,1 1,-1 0,0-1,0 1,1-1,-1 1,0-1,0 1,0-1,0 1,0-1,1 1,-1-1,0 1,0-1,0 1,-1-1,1 1,0-1,0 1,0-1,-10-28,8 25,-24-59,-4 2,-2 1,-32-45,41 72,-2 0,-2 2,-1 1,-1 1,-1 1,-34-23,16 18,0 2,-3 2,0 3,-54-20,105 46,0 0,0 0,0 0,0 0,0 0,0 0,0 0,0 0,0 0,0 0,0 0,0 0,0 0,0 1,0-1,0 0,0 0,0 0,0 0,0 0,0 0,0 0,0 0,0 0,0 0,0 0,0 0,0 0,0 1,0-1,0 0,0 0,0 0,0 0,0 0,0 0,0 0,0 0,0 0,0 0,-1 0,1 0,0 0,13 12,28 21,-26-20,53 47,-3 4,48 61,-50-53,3-2,38 28,-89-88,-15-10,0 0,0 0,0 0,-1 0,1 0,0 0,0 0,0 0,0 0,0 0,0 0,0 0,0 0,0-1,0 1,0 0,0 0,0 0,0 0,0 0,0 0,0 0,0 0,0 0,0 0,0-1,0 1,0 0,0 0,0 0,0 0,0 0,0 0,0 0,0 0,0 0,0 0,0 0,0 0,0-1,0 1,0 0,0 0,1 0,-1 0,0 0,0 0,0 0,0 0,0 0,0 0,0 0,0 0,0 0,0 0,0 0,0 0,1 0,-1 0,0 0,0 0,0 0,0 0,0 0,0 0,0 0,0 0,0 0,-17-29,11 21,-19-26,-1 0,-2 2,-2 1,-32-27,-30-17,-16-5,12 14,-3 4,-95-44,144 87,49 19,-1-1,0 1,0 0,1-1,-1 1,0 0,0 0,0 0,0 1,1-1,-1 0,-1 1,3-1,-1 1,1-1,-1 0,1 1,-1-1,1 1,-1-1,1 1,-1-1,1 1,0-1,-1 1,1-1,0 1,0-1,-1 1,1 0,0-1,0 1,0-1,0 1,0 0,0-1,0 1,0-1,0 1,0 0,0-1,0 1,0 0,0-1,1 1,-1-1,0 1,6 14,1 0,0-1,1 0,1-1,0 1,1-2,0 1,4 2,1 2,24 30,3-2,2-2,30 22,-68-61,0 0,1-1,-1 0,1 0,0 0,0-1,0 0,0-1,0 1,0-1,0 0,1-1,-1 0,0 0,0-1,8-1,6-1,0-1,0-1,-1-1,0-1,4-2,-4 1,-1-1,-1 0,0-1,0-1,-1-1,0-1,4-4,-19 15,1 0,-1 0,1 0,-1 0,1 1,0-1,0 1,0 0,0 0,0 0,0 0,0 1,0-1,0 1,1 0,-1 0,0 0,0 0,0 0,0 1,0-1,1 1,-1 0,0 0,0 0,-1 0,1 1,0-1,0 1,12 7,-1 0,0 1,-1 0,-1 1,3 3,-2-2,43 38,-4 2,-1 2,-3 3,-2 1,-3 3,-3 1,-2 2,-3 2,24 65,-18-11,-6 2,-4 2,9 94,-33-175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27T07:51:55.157"/>
    </inkml:context>
    <inkml:brush xml:id="br0">
      <inkml:brushProperty name="width" value="0.2" units="cm"/>
      <inkml:brushProperty name="height" value="0.2" units="cm"/>
      <inkml:brushProperty name="color" value="#FFFFFF"/>
      <inkml:brushProperty name="ignorePressure" value="1"/>
    </inkml:brush>
  </inkml:definitions>
  <inkml:trace contextRef="#ctx0" brushRef="#br0">5230 1,'-13'5,"-33"4,0-2,-1-2,-36 0,14-1,-671 67,-157 60,824-121,115 7,55 16,2-4,0-5,2-4,1-4,33-2,32-7,0-7,0-8,-1-7,142-32,-272 41,-20 4,-1 0,0-1,-1-1,1 0,-1-1,1-1,12-7,-27 13,1 0,-1 0,1 0,-1-1,1 1,-1 0,0 0,1-1,-1 1,1-1,-1 1,0 0,1-1,-1 1,0-1,1 1,-1-1,0 1,0 0,1-1,-1 1,0-1,0 0,0 1,0-1,0 1,0-1,1 1,-1-1,-1 1,1-1,0 1,0-1,0 1,0-1,0 1,0-1,-1 1,1-1,-19-14,-2 4,-1 2,0 0,-1 2,1 0,-19-2,-127-16,103 17,-791-78,608 77,-1 11,-113 20,344-18,26 0,34 4,-37-7,167 20,138-2,178-20,-78-19,24-21,-421 40,17-2,1-2,17-5,-47 10,1-1,-1 1,0 0,0 0,0-1,0 1,0-1,0 1,0-1,0 0,0 1,0-1,0 0,0 0,0 1,0-1,0 0,-1 0,0 1,0-1,0 1,0 0,0-1,-1 1,1-1,0 1,0 0,0-1,0 1,0 0,-1-1,1 1,0-1,0 1,-1 0,1 0,0-1,0 1,-1 0,1-1,0 1,-1 0,1 0,0 0,-1-1,1 1,0 0,-1 0,-40-13,1 7,-1 1,0 3,-28 1,-129 13,172-10,-177 18,1 9,2 9,2 8,2 9,-184 79,331-115,4-2,-38 21,83-38,-1 0,1 1,0-1,-1 0,1 0,0 0,-1 0,1 0,0 0,-1 0,1 1,0-1,0 0,-1 0,1 0,0 1,-1-1,1 0,0 0,0 1,0-1,-1 0,1 1,0-1,0 0,0 0,0 1,0-1,0 0,-1 1,1-1,0 0,0 1,0-1,13 3,29-6,-39 3,148-22,75-23,-39 6,-51 14,326-59,22 18,-375 54,10 0,7 4,-85 9,-26 5,-15-6,0 1,1-1,-1 0,0 1,0-1,0 0,0 1,0-1,0 0,0 1,0-1,0 0,0 1,0-1,0 0,0 1,0-1,-1 0,1 1,0-1,0 0,0 0,0 1,-1-1,1 0,0 1,0-1,0 0,-1 0,1 0,0 1,0-1,-1 0,1 0,0 0,-1 1,1-1,0 0,-1 0,1 0,-20 13,0-1,-1-1,0 0,-17 4,-27 9,-5-3,-23 4,-1-5,-1-4,0-4,-79-1,53-10,0-6,0-5,-75-17,141 17,-158-30,163 28,1-2,1-2,-7-4,50 17,0 1,0-1,0 0,1 0,-1-1,-2-2,6 6,1-1,0 1,-1 0,1-1,0 1,-1 0,1-1,0 1,-1-1,1 1,0 0,0-1,0 1,-1-1,1 1,0-1,0 1,0-1,0 1,0-1,0 1,0-1,0 1,0-1,0 1,0 0,0-1,0 0,1 1,0-1,0 0,0 1,0-1,0 1,0-1,0 1,0-1,0 1,0 0,0-1,0 1,1 0,-1 0,0 0,0 0,0 0,1 0,26 1,-1 1,0 1,0 2,0 1,0 0,15 8,9 1,341 97,100 26,-250-79,14-9,-200-40,0-2,0-3,0-2,1-3,38-6,-88 5,-8-2,-13-2,-29-4,-725-48,587 48,-282-14,-1052-73,-227-93,1308 137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27T07:51:46.231"/>
    </inkml:context>
    <inkml:brush xml:id="br0">
      <inkml:brushProperty name="width" value="0.2" units="cm"/>
      <inkml:brushProperty name="height" value="0.2" units="cm"/>
      <inkml:brushProperty name="color" value="#FFFFFF"/>
      <inkml:brushProperty name="ignorePressure" value="1"/>
    </inkml:brush>
  </inkml:definitions>
  <inkml:trace contextRef="#ctx0" brushRef="#br0">1201 880,'0'3,"0"1,-1-1,1 1,-1-1,0 1,0-1,-1 0,1 0,0 1,-7 17,-32 115,-6 21,6 1,-9 95,40-169</inkml:trace>
  <inkml:trace contextRef="#ctx0" brushRef="#br0" timeOffset="4527.266">1747 1861,'0'0,"1"-3,18-96,-4-1,-5-1,-2-49,-4 11,-6-33,-15 197,-13 34,3 1,-16 51,15-37,-9 17,-1 2,-2 18,31-82,1 1,2-1,1 1,1 1,2-1,1 2,1-21,1 0,0 0,1 0,0 0,1 0,0 0,1-1,0 0,3 6,-5-12,0 0,0 0,1 0,-1 0,1-1,0 1,0-1,0 0,0 0,1 0,0 0,-1 0,1-1,0 0,0 1,0-2,0 1,1 0,-1-1,0 0,1 0,-1 0,1 0,1-1,-2 0,-1 0,1 0,-1-1,1 1,0-1,-1 0,1 0,-1 0,0-1,1 1,-1-1,0 0,0 1,0-2,0 1,2-2,-1 0,1-1,-1 0,0-1,0 1,0-1,-1 0,0 1,0-1,0-1,3-10,0-1,-1 0,-1-1,-1 1,0-1,-2-4,1-32,-3 0,-2-1,-2 2,-3-1,-3 1,-16-52,4 33,-4 1,-2 1,-4 2,-32-49,27 56,-4 2,-2 3,-13-11,55 65,-1 0,1 0,-1 1,0-1,0 1,0-1,0 1,0 0,-1 1,1-1,-1 0,-2 0,4 2,0-1,0 1,0 0,0 0,0 0,0 1,0-1,1 0,-1 1,0-1,0 1,0 0,0-1,1 1,-1 0,0 0,1 0,-1 1,1-1,-1 0,1 0,-1 1,1-1,0 1,0-1,-1 2,-8 13,0 0,1 1,1 1,0-1,2 1,0 1,1-1,-2 12,-1 0,-89 371,77-294,5 1,0 90,14-156,2 0,2 0,1-1,3 1,7 25,-10-51,1 1,1-1,0 0,1-1,0 1,2-1,-1-1,2 0,0 0,1 0,0-2,1 1,0-1,1-1,1 0,-8-7,0 0,0-1,0 0,1 0,0 0,-1 0,1-1,0-1,0 1,0-1,0 0,1-1,-1 1,0-1,0-1,0 1,0-1,0-1,0 1,0-1,0-1,0 1,-1-1,1 0,5-4,1-1,0-1,-1 0,0-1,0-1,-1 0,0 0,-1-1,-1 0,0-1,-1 0,6-11,7-20,-3 0,-1-1,-2-1,-2-1,2-21,5-54,2-67,-14 78,-4 0,-6-3,0 59,-4 2,-1-1,-3 1,-2 0,-6-9,13 44,-1 1,-1 0,0 1,-2 0,0 0,0 0,-1 1,-1 1,-1 0,-5-4,15 15,0 2,0-1,-1 0,1 0,0 1,-1-1,1 1,-1 0,0 0,0 0,1 0,-1 0,0 1,0-1,0 1,0-1,1 1,-1 0,0 0,-1 1,0 0,-1 0,0 0,1 1,-1 0,1 0,-1 0,1 1,0-1,0 1,0 0,-2 2,-8 8,0 2,0 0,2 0,0 1,-4 7,-19 34,2 2,3 1,-6 22,-67 193,100-268,-89 281,74-219,3 0,3 2,2 15,9-71,0 0,1 0,0 0,2 0,-1 0,5 14,-5-25,0 0,0 0,1 0,0 0,0 0,0 0,0-1,0 1,1-1,-1 1,1-1,0 0,0 0,0 0,0-1,1 1,-1-1,1 1,0-1,-1 0,1-1,0 1,0-1,0 0,1 0,0 1,6-1,1-1,-1 1,1-2,-1 1,1-2,-1 1,0-2,0 0,0 0,0 0,0-2,-1 1,1-1,2-3,12-7,1-1,-2-1,0-2,-2 0,1-3,11-13,-1-1,-2-2,-2-1,-2-1,-2-2,-1 0,13-35,-6 2,-3-1,-3-1,-4-1,2-25,-14 59,-2 0,-2-1,-2 0,-2 0,-2 0,-5-25,3 50,-1 1,-1-1,0 1,-1 1,-2-1,0 1,-4-7,5 13,-1-1,-1 1,0 1,0-1,-2 2,1-1,-1 1,0 1,-1 0,-7-4,-5 0,0 0,-1 2,0 1,-1 1,0 1,-1 1,1 1,-1 2,0 0,-1 2,-19 1,15 2,1 1,0 1,0 1,0 2,0 2,1 0,0 2,1 1,0 2,-3 2,21-8,-1 0,1 1,1 0,-1 1,1 0,1 0,0 1,-3 4,9-10,1-1,0 1,-1 0,1 0,0 0,1 0,-1 0,1 1,0-1,0 0,0 1,0 1,1-3,1 0,-1 0,0 0,1-1,0 1,-1 0,1 0,0-1,0 1,1-1,-1 1,0-1,1 1,0-1,-1 0,1 1,0-1,0 0,0 0,2 0,4 4,0 0,1-1,0 0,0-1,0 0,0 0,1-1,0 0,-1-1,1 0,0 0,2-1,27 2,0-2,20-2,51-7,-1-5,-1-4,-1-5,0-5,5-7,-93 28,99-34,-102 34,0-1,-1-1,0-1,0 0,11-9,-25 17,1 0,-1 0,0 0,1 0,-1-1,0 1,0 0,0-1,0 1,0-1,0 1,-1-1,1 1,0-1,-1 0,1 1,-1-1,0 0,0 1,1-1,-1 0,0 0,0 1,0-1,-1 0,1 1,0-1,-1 0,1 1,-1-1,1 0,-1 1,0-1,0 1,0-1,0 1,0 0,0-1,0 1,0 0,-5-5,0 0,0 0,0 1,0 0,-1 1,0-1,0 1,-2 0,-19-8,0 1,-1 1,0 1,0 2,-1 1,-29-2,-42 1,-41 4,117 3,-81 3,-71 13,40-2,212-58,170-101,13-22,-191 123,-57 37,-6 5,0 0,-1 0,1 0,-1-1,1 1,-1-1,0 0,0 0,0 0,0 0,-1-1,0 1,1-1,-1 0,-2 3,0 1,0 0,0-1,0 1,0-1,0 1,0-1,0 1,-1-1,1 1,0 0,0-1,0 1,-1-1,1 1,0 0,0-1,-1 1,1 0,0-1,-1 1,1 0,-1 0,1-1,0 1,-1 0,1 0,-1-1,1 1,0 0,-1 0,1 0,-1 0,1 0,-1 0,1 0,-21-3,21 3,-23 0,0 2,0 0,0 1,-18 5,-91 28,128-35,-79 25,0 4,-17 13,56-23,0 3,2 2,0 2,-28 25,66-49,0 0,0 0,0 1,1 0,-1 0,1 0,0 0,-1 3,4-7,0 1,-1 0,1-1,0 1,0 0,-1 0,1-1,0 1,0 0,0 0,0-1,0 1,0 0,0 0,0 0,1-1,-1 1,0 0,0 0,1-1,-1 1,1 0,0 0,0 1,0-1,0 0,1 0,-1 0,0 0,1 0,-1-1,1 1,-1 0,1-1,-1 1,1-1,0 1,0-1,18 3,0-1,-1-1,1-1,0 0,0-2,0 0,9-3,11 0,508-80,-461 70,-79 14,1-1,1 0,0 1,0 0,0 1,5 1,-7 2,-9 1,-18 9,-148 68,-97 30,129-56,44-17,-133 54,-152 91,359-174,-13 8,0 1,1 2,21-15,1 2,-1-1,1 1,0 0,1 1,-1-1,1 1,1 1,-1 0,5-6,-1 0,0-1,1 1,0 0,0 0,0 0,0 1,0-1,1 0,-1 0,1 0,0 1,0-1,0 0,0 0,0 1,1-1,0 0,-1 0,1 0,0 0,1 0,-1 0,1 0,-1 0,1 0,0-1,0 1,0-1,0 1,0-1,1 0,-1 0,1 0,-1 0,1 0,0 0,2 0,8 5,0-1,1 0,0-1,0-1,0 0,0-1,1-1,0 0,42 4,0-4,1-2,-1-2,55-10,-1-6,-2-5,8-7,172-64,-11 3,-276 90,0 1,0-1,1 0,-1 1,0-1,0 1,0 0,1 0,-1 0,0 0,0 0,1 0,-1 1,0-1,0 1,0-1,1 1,-1 0,0 0,-1 0,0 1,-1-1,1 0,0 1,-1-1,1 1,-1-1,1 1,-1-1,0 1,0 0,1-1,-1 1,-1-1,1 1,0-1,0 1,0 0,-1-1,1 1,-1-1,1 1,-1-1,0 0,1 1,-1-1,-1 2,-16 35,-2 0,-2-2,-1 0,-1-2,-13 13,-38 39,-37 29,66-69,-2-1,-2-2,-2-3,-2-2,-9 3,54-37,0 1,0-1,0 0,0-1,-1 0,1 0,-1-1,0-1,0 1,0-1,-7-1,10-1,0 0,0 0,0 0,0-1,0 0,0-1,0 0,0 0,1 0,0-1,0 0,0 0,0 0,0-1,1 0,-2-1,-8-12,0 0,1-1,1-1,0 0,2-1,0 0,2 0,0-1,-5-21,0-9,2 0,2-1,-2-46,5-7,5-1,5 1,4 0,8-21,7-7,6 0,6 2,8-8,-33 118,-8 30,-11 42,-80 427,13 56,49-231,13 2,14 37,3-315,-2-26,0 1,0-1,0 0,0 0,0 0,0 1,0-1,0 0,0 0,0 0,0 1,0-1,0 0,0 0,0 0,0 1,0-1,0 0,0 0,0 0,0 0,1 1,-1-1,0 0,0 0,0 0,0 0,0 0,0 1,1-1,-1 0,0 0,0 0,0 0,1 0,-1 0,0 0,0 0,0 0,0 1,1-1,-1 0,0 0,0 0,0 0,1 0,-1 0,0 0,0-1,0 1,1 0,-1 0,0 0,0 0,0 0,0 0,1 0,-1 0,0 0,0 0,0-1,0 1,1 0,-1 0,0 0,0 0,0 0,0-1,9-13,19-45,-2-1,11-47,-4 12,46-108,8 3,9 4,9 4,31-33,-132 220,9-16,0 1,2 1,0 0,2 1,10-9,-26 26,0 0,0 0,0 0,0 0,0 0,1 0,-1 0,0 0,1 0,-1 1,0-1,1 0,-1 1,1 0,-1-1,1 1,-1 0,1 0,-1-1,1 1,0 0,-1 1,1-1,-1 1,0-1,1 1,-1 0,0 0,-1 0,1 0,0 0,0 0,0 0,0 1,-1-1,1 0,-1 0,1 1,-1-1,1 0,-1 1,0-1,0 0,1 2,0 12,0 0,-1-1,0 1,-2 9,1-17,-34 336,-8 133,34-254,11 54,-2-269,1 1,-1 0,2-1,-1 1,1-1,0 1,2 2,-4-9,1 0,-1 1,1-2,0 1,-1 0,1 0,0 0,0 0,-1 0,1 0,0-1,0 1,0 0,0-1,0 1,0-1,0 1,0-1,0 1,1-1,0 0,0 0,0 0,-1 0,1 0,0-1,0 1,0 0,-1-1,1 0,0 1,-1-1,1 0,-1 0,1 0,-1 0,1 0,0-1,14-12,-1 0,-1 0,0-2,-1 1,8-13,56-94,-49 76,-25 41,191-328,-160 266,-2-2,-4-1,-3-1,0-10,-20 63,-1-1,-1 1,-1 0,0-1,-2 0,0 1,-1-1,0 0,-2 1,-3-12,4 20,-1 0,-1 1,0-1,0 1,-1 0,0 0,0 1,-1-1,-1 1,1 0,-1 1,0 0,-1 0,1 0,-2 1,1 0,-1 1,1 0,-1 0,-1 1,-2-2,-1 2,0-1,0 2,-1 0,1 0,-1 1,1 1,-1 0,0 1,1 1,-4 0,-3 2,1 0,0 2,0 0,1 1,0 1,0 0,-11 8,1 1,0 1,1 2,2 1,0 1,1 0,0 2,2 1,2 1,-9 14,-1 7,2 1,3 1,1 1,3 1,2 1,2 1,3 1,1 0,4 1,1 0,3 0,2 5,3-34,1 0,0 0,2 0,2-1,0 0,1 0,1 0,1 0,2-1,0-1,13 21,-15-29,1-1,1 0,0-1,1 0,0 0,1-1,0-1,1 0,0 0,0-1,1-1,0 0,1-1,0-1,0 0,0-1,1-1,12 2,-15-3,1-1,0-1,0 0,-1-1,1-1,0 0,0 0,-1-2,1 1,-1-2,0 0,0 0,0-2,0 1,-1-2,0 1,0-2,-1 1,0-2,0 0,-1 0,0 0,0-2,-1 1,-1-1,0 0,0-1,-1 0,-1 0,0 0,0-1,0-5,4-13,-2 0,-2 0,0 0,-2-1,-2 0,-1 1,-1-1,-3-20,-3-3,-3 1,-1-1,-3 1,-12-28,9 37,-1 1,-2 1,-13-18,25 47,-2 0,0 0,0 1,-1 0,-1 1,0 0,-1 1,0 0,-1 1,0 0,-11-6,18 13,0 1,-1-1,1 1,0 0,-1 1,1-1,-1 1,0 1,1-1,-1 1,0 0,1 1,-1-1,0 1,1 1,-1-1,1 1,-1 0,1 1,0-1,0 1,-5 3,-6 5,1 1,-1 1,2 0,0 1,0 0,2 1,-2 3,-19 26,1 2,2 1,3 1,2 1,-6 20,-12 35,6 3,-2 19,8-5,4 1,6 2,5 2,9-38,3 0,5 1,3-1,11 59,-11-125,1 1,2-1,0 0,1 0,1 0,1-1,2 3,-5-13,0-1,1 0,0-1,0 0,1 0,0 0,1-1,0-1,0 1,1-1,0-1,0 0,0 0,6 2,1-2,-1-1,1 0,-1-1,1-1,1 0,-1-2,0 0,0 0,1-2,-1 0,0-1,0-1,0 0,0-2,-1 1,4-3,2-2,0-1,0 0,-1-1,0-2,-1 0,-1-1,0-1,-1-1,0 0,-1-2,6-9,0-3,-2 0,-1-2,-1-1,-2 0,-1-1,-2-1,-1 0,-2-1,-2 0,-1 0,-1-1,-3 0,-1-1,-1 1,-2-1,-2 1,-2 0,-1 0,-2-2,-10-28,-3 0,-3 1,-2 1,-4 1,-7-7,-13-16,-3 3,-4 2,-23-24,58 80,-55-64,65 78,-1 1,0 1,0 0,-1 0,-1 1,-2 0,12 6,0 1,0 0,0 0,0 1,0-1,0 1,0 0,-1 0,1 0,-1 1,1-1,0 1,-1 0,1 0,-1 1,1-1,0 1,-1 0,1 0,0 1,-1-1,1 1,0 0,0 0,1 0,-1 1,0-1,1 1,-1 0,1 0,0 0,0 0,-1 2,-7 10,0 1,1 0,1 1,1 0,0 1,1-1,-1 8,-14 45,3 2,3 1,3 0,2 13,-3 87,7 39,6-153,2 0,3 0,3 0,12 52,-14-91,0 1,2-1,1 0,0 0,1-1,1 0,1-1,1 0,1-1,0 0,1-1,0 0,2-1,-1-1,5 2,-6-6,1 0,0-1,0-1,1 0,0-1,0-1,1 0,-1-2,1 0,0 0,1-2,-1 0,0-1,1 0,-1-2,1 0,-1-1,0-1,0 0,0-1,0-1,0-1,-1 0,0-1,9-6,2-5,1-1,-2-1,-1-2,0 0,-2-2,-1 0,0-1,-2-2,-1 0,5-12,12-22,-4-2,-2-1,-3-2,6-27,-9 13,-4-1,-3 0,-3-2,-5 0,-2 0,-5 0,-3 0,-4-1,-3 1,-4 1,-4 0,-17-52,25 105,-2 0,0 1,-2 0,-1 1,-1 1,-1 0,-6-6,16 25,-1 0,0 0,-1 1,0 0,0 0,0 0,0 1,-1 0,0 1,0 0,-5-2,6 3,-1 1,1 0,-1 1,1 0,-1 0,0 1,1 0,-1 0,0 1,1-1,-1 2,0-1,1 1,0 0,-2 2,-8 3,0 0,1 2,0 0,1 1,0 0,0 1,1 1,1 0,0 1,-10 13,-15 22,2 1,-19 36,-16 34,5 4,-8 32,35-63,4 1,4 1,-8 56,22-53,5 1,2 39,5-71,1-8</inkml:trace>
  <inkml:trace contextRef="#ctx0" brushRef="#br0" timeOffset="4898.486">682 88,'0'0,"0"0,0 0,9 19,8 24,6 28,3 26,2 28,2 26,-1 24,0 19,4 10,1-3,9-7,15-9,13-13,-7-31,-14-39</inkml:trace>
  <inkml:trace contextRef="#ctx0" brushRef="#br0" timeOffset="5247.331">0 579,'0'0,"0"0,4 3,39 32,0 3,31 38,74 94,-146-168,123 150,9 12,153 144,-131-172,5-6,8-6,-54-43</inkml:trace>
  <inkml:trace contextRef="#ctx0" brushRef="#br0" timeOffset="5711.571">491 34,'7'28,"98"333,61 118,-83-276,9-3,8-4,23 18,32 30,11-7,31 18,-62-89,-27-37</inkml:trace>
  <inkml:trace contextRef="#ctx0" brushRef="#br0" timeOffset="6149.622">764 34,'1'48,"7"36,0 3,42 824,-43 6,-22-399,12-407</inkml:trace>
  <inkml:trace contextRef="#ctx0" brushRef="#br0" timeOffset="6530.4706">1282 361,'0'0,"0"0,0 0,0 0,0 0,0 0,0 0,-4 14,-16 37,-18 47,-27 67,-38 89,-44 90,-38 69,-21 30,6-10,28-68,44-98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27T07:52:00.924"/>
    </inkml:context>
    <inkml:brush xml:id="br0">
      <inkml:brushProperty name="width" value="0.2" units="cm"/>
      <inkml:brushProperty name="height" value="0.2" units="cm"/>
      <inkml:brushProperty name="color" value="#FFFFFF"/>
      <inkml:brushProperty name="ignorePressure" value="1"/>
    </inkml:brush>
  </inkml:definitions>
  <inkml:trace contextRef="#ctx0" brushRef="#br0">931 681,'8'1,"1"0,-1 1,0-1,0 1,0 1,0 0,22 6,61 11,1-3,0-4,1-5,17-3,-96-5,25 0,-39 0,0 0,0 0,0 0,0 0,1 0,-1 0,0 0,0 0,0 0,0 0,1 0,-1 0,0 0,0 0,0 0,0 0,1 0,-1 0,0 0,0 0,0 0,0-1,1 1,-1 0,0 0,0 0,0 0,0 0,0 0,0-1,0 1,1 0,-1 0,0 0,0 0,0 0,0-1,0 1,0 0,0 0,0 0,0 0,0-1,0 1,0 0,0 0,-16-9,-40-8,-1 2,0 2,-1 3,0 3,-11 2,13 2,-18 3,-48-2,111-9,4 4,-70-68,-25-15,77 69,-1 2,-1 0,0 2,-1 2,-1 0,-17-5,28 14,0 0,-1 2,1 0,-1 1,0 1,0 1,-12 0,24 1,0 0,0 1,0-1,0 2,1-1,-1 1,0 0,1 0,-1 0,1 1,-1 0,1 1,0-1,1 1,-1 0,1 1,-1-1,1 1,1 0,-1 0,-3 6,6-9,1 1,-1-1,1 1,-1 0,1-1,0 1,0 0,0 0,1 0,-1 0,1 0,0 0,-1 0,1 0,1 0,-1 0,0 0,1 0,-1 0,1 0,0 1,2 0,-1 0,0-1,1 1,-1-1,1 0,0 1,0-1,0 0,0-1,1 1,-1-1,1 1,2 0,13 6,1 0,0-2,0 0,0-2,10 2,-28-6,62 12,1-2,47 1,-75-10,0-2,0-1,1-2,-2-1,22-7,-49 10,-1-1,0-1,1 1,-1-1,0-1,-1 0,1 0,-1 0,0-1,5-4,-10 7,1-1,-1 0,0 1,0-1,0 0,0 0,0-1,-1 1,0 0,1 0,-1-1,-1 1,1-1,0 1,-1-1,1 1,-1-1,0 1,-1-1,1 1,0-1,-1 1,0-1,0 1,0-1,-1-2,1 2,-1 0,1 0,-1 0,0 0,0 0,-1 0,1 0,-1 0,0 1,0 0,0-1,0 1,0 0,-1 1,1-1,-1 0,0 1,-3-2,1 2,-1 0,1 0,-1 0,0 1,0 0,1 0,-1 1,0 0,0 0,0 1,-4 0,-12 4,0 0,0 2,1 0,0 2,0 0,-16 11,-5 5,1 1,1 3,1 1,2 2,1 2,2 1,1 2,2 1,-21 33,44-57,0 0,1 0,0 1,1 0,1 0,1 1,-1 3,5-14,-1 1,1 0,1 0,-1-1,1 1,0 0,1 0,-1-1,1 1,0 0,0-1,1 1,0 0,0-1,0 0,0 0,1 1,0-1,0-1,1 1,2 3,1-1,1 1,0-1,0-1,0 0,1 0,0 0,1-1,-1-1,1 0,-1 0,1 0,1-1,-1-1,8 2,1-1,-1-1,0-1,1 0,-1-1,1-2,0 0,-10 1,1 0,-1-1,1-1,-1 0,0 0,0-1,0 0,-1 0,1-1,-1 0,2-2,-5 3,0 0,-1 0,0-1,1 1,-1-1,-1 0,1 0,-1 0,0 0,0-1,0 1,-1-1,0 0,0 0,-1 0,1 0,-1-5,0-1,-1 0,-1 1,0-1,0 0,-1 1,-1-1,0 1,-1-2,-11-57,15 70,0-1,0 0,0 1,0-1,0 1,0-1,0 0,0 1,1-1,-1 1,0-1,0 1,1-1,-1 0,0 1,1-1,-1 1,1 0,-1-1,1 1,-1-1,0 1,1 0,0-1,-1 1,1 0,-1-1,1 1,-1 0,1 0,-1 0,1-1,0 1,-1 0,1 0,28-2,-17 2,1-1,0-1,0 0,0-1,0-1,-1 0,1 0,-1-1,0-1,0 0,-1-1,1 0,-2 0,1-1,-1-1,0 0,-1 0,0-1,0 0,4-9,2-1,-1-1,-2-1,0 0,-1-1,2-9,-7 16,-2 1,0-1,-1 0,0 0,-1 0,-1 0,0 0,-2-14,1 27,0 0,0-1,-1 1,1 0,-1 0,0-1,1 1,-1 0,-1 0,1 0,0 0,-1 0,0 0,1 0,-1 0,0 1,0-1,-1 1,1 0,-1-1,1 1,-1 0,0 0,1 1,-1-1,0 0,0 1,0 0,0 0,-1 0,1 0,0 0,0 1,-1-1,1 1,0 0,-1 0,1 0,0 0,-1 1,0-1,-13 3,0 1,1 0,-1 1,1 1,0 0,0 2,-5 2,-2 3,2 0,-1 1,2 1,0 1,0 1,-10 13,20-19,1-1,0 1,0 1,1 0,1 0,0 0,1 1,0 0,1 0,0 0,1 1,-1 10,4-15,1 0,0 0,1 1,0-1,0 0,1 0,0 0,1 0,0-1,0 1,1-1,0 0,0 0,1 0,0 0,0-1,1 1,0-2,1 1,-1-1,1 0,4 3,-5-4,1 0,-1 0,1-1,0 1,1-2,-1 1,1-1,0 0,-1-1,1 0,0 0,1 0,-1-1,0 0,0-1,1 0,-1 0,0-1,0 0,0-1,0 1,0-2,0 1,0-1,2-1,4-5,1 0,-1-1,-1 0,0-1,0-1,-1 0,0-1,-2 0,1-1,-1 0,0-2,4-8,-1 0,-1-1,0-1,-3 0,0 0,3-15,-8 22,-1 0,-1 1,0-1,-1 0,-1 0,-1 0,-1 0,0 1,-2-1,0 0,-6-15,6 23,0 1,-1 0,0 0,0 0,-1 0,-1 1,1 0,-2 1,1-1,-1 1,0 1,-1-1,1 1,-2 1,1 0,-1 0,0 1,0 0,0 1,-8-3,4 3,-1 1,1 0,-1 1,0 1,1 0,-1 1,0 1,0 0,1 1,-1 0,0 1,-5 3,14-4,0-1,0 1,1 1,-1-1,1 1,0 0,0 0,0 0,0 1,1 0,-1 0,1 0,0 0,0 1,0 0,1 0,-1 0,1 0,1 0,-1 0,1 1,0 0,0-1,0 1,1 0,0 0,0 0,0 0,1 0,0 0,1 3,-1-3,1 0,0 0,0 0,1 0,0 0,0-1,0 1,1 0,-1-1,2 0,-1 1,0-1,1-1,0 1,0 0,0-1,1 0,0 0,-1 0,1-1,1 1,-1-1,0-1,1 1,0-1,-1 0,1 0,5 2,1-1,-1-1,0 1,1-2,-1 0,1 0,0-1,-1-1,1 0,-1 0,1-1,-1-1,11-3,2-2,1-2,-1 0,-1-2,0 0,4-5,-18 11,11-10,-20 15,1 1,-1-1,0 0,0 1,0-1,0 0,-1 1,1-1,0 0,0 1,0-1,0 0,-1 1,1-1,0 0,-1 1,1-1,0 1,-1-1,1 1,-1-1,1 1,-1-1,1 1,-1-1,1 1,-1-1,1 1,-1 0,0-1,1 1,-1 0,1 0,-1 0,0-1,1 1,-1 0,0 0,-11-5,0 1,0 0,-1 1,1 1,-1 0,1 0,-1 1,0 1,1 0,-1 1,0 0,-2 1,-16 4,0 1,0 1,1 1,-12 7,-10 6,1 2,1 2,1 3,1 1,2 3,1 2,2 2,1 1,-23 30,56-58,1 1,1-1,0 1,0 1,-2 6,7-15,1-1,0 1,-1 0,1 0,0 0,1 0,-1 0,0 0,1 0,0 0,0 0,0 0,0 1,0-1,0 0,1 0,0 0,-1 0,1 0,0 0,1-1,-1 1,0 0,1 0,1 2,-1-4,1 1,-1 0,0-1,1 0,-1 1,0-1,1 0,0 0,-1-1,1 1,-1 0,1-1,0 0,0 0,-1 1,1-1,0-1,-1 1,3-1,54-12,-58 13,46-15,-1-3,-1-1,0-2,-2-2,-1-2,0-2,-2-2,-2-1,27-28,-48 41,0-1,-1-1,-1-1,-1 0,-1-1,-1 0,4-10,-10 19,-2 0,1-1,-1 0,-1 1,0-1,-1 0,-1 0,0 0,0-1,-1 1,-1 0,0 0,-1 0,-3-8,3 14,0 1,-1 0,0 0,0 0,0 1,-1-1,0 1,0 0,0 0,-1 0,0 0,0 1,0 0,0 0,-1 0,0 1,1-1,-1 1,0 1,-1-1,1 1,0 0,-1 1,-1-1,-13-2,0 1,0 0,0 2,0 0,0 1,0 2,-3 0,9 0,-1 2,0-1,1 2,0 0,0 1,0 0,1 1,0 1,0 0,1 1,0 1,0 0,1 0,1 2,0-1,0 1,1 1,0 0,0 3,3-5,0 0,1 1,1-1,0 2,0-1,2 0,-1 1,1 0,1-1,1 1,-1 0,2 0,0 0,1 0,0 0,0 0,2 0,0 0,0-1,1 1,0-1,1 0,6 10,-1-6,1-1,0 0,1-1,1 0,0-1,1 0,0-1,1-1,0 0,1-1,0-1,1 0,3 0,23 10,2-2,0-2,1-2,25 3,-8-4</inkml:trace>
  <inkml:trace contextRef="#ctx0" brushRef="#br0" timeOffset="1865.525">658 654,'12'6,"27"12,1-2,1-2,1-1,8 0,172 30,159 13,-277-46,0-4,74-7,-179 0,1 1,0 0,0 0,0 0,0 0,0 0,0 0,-1-1,1 1,0 0,0 0,0 0,0 0,0-1,0 1,0 0,0 0,0 0,0 0,0-1,0 1,0 0,0 0,0 0,0-1,0 1,0 0,0 0,0 0,0 0,0-1,0 1,0 0,0 0,0 0,1 0,-1 0,0-1,0 1,0 0,0 0,0 0,0 0,1 0,-1 0,0-1,0 1,0 0,0 0,1 0,-1 0,0 0,0 0,0 0,-19-10,-12-3,0 2,0 1,-32-6,-103-12,120 21,-24-4,-87-14,-2 7,-9 6,141 11,1-2,0 0,0-2,-8-3,31 8,0 0,1-1,-1 1,0 0,0 1,0-1,1 1,-1-1,0 1,1 0,-1 0,0 0,1 0,-3 1,4-1,-1 0,0 0,0 0,0 0,0 0,0-1,0 1,0-1,0 1,0-1,0 0,0 0,0 0,0 0,0 0,0 0,0-1,0 1,0 0,0-1,0 0,-1 0,2 0,0 0,0 0,0 1,0-1,0 0,0 1,0-1,-1 1,1-1,0 1,0-1,0 1,0 0,-1 0,1-1,0 1,0 0,-1 0,1 0,0 1,0-1,0 0,-1 0,1 1,0-1,0 0,0 1,0-1,0 1,-1 0,1-1,0 1,0 0,1 0,-1-1,0 1,0 0,0 0,0 1,1-2,0 0,0 1,1-1,-1 1,0-1,0 1,0-1,0 0,1 1,-1-1,0 1,0-1,1 0,-1 1,0-1,0 0,1 1,-1-1,0 0,1 0,-1 1,1-1,-1 0,0 0,1 0,-1 1,1-1,-1 0,1 0,-1 0,19 8,-16-6,85 33,1-4,2-3,0-5,54 6,-82-19,-7 0,1-3,0-2,45-2,-94-4,-1 1,1-1,-1-1,1 0,-1 0,1 0,-1-1,2-1,-8 4,-1 0,1 0,-1 0,0 0,1 0,-1-1,0 1,1 0,-1 0,0 0,1-1,-1 1,0 0,1-1,-1 1,0 0,0 0,1-1,-1 1,0-1,0 1,0 0,1-1,-1 1,0 0,0-1,0 1,0-1,0 1,0 0,0-1,0 1,0-1,-10-8,-21-2,-42-6,0 3,-53-2,-151 0,162 16,1 5,-35 9,93-9,-1-2,-10-4,56 5,16 3,21 8,20-3,2-2,-1-2,1-2,23-1,-1 1,68 8,2-6,93-9,-109-9,15-8,-105 12</inkml:trace>
  <inkml:trace contextRef="#ctx0" brushRef="#br0" timeOffset="2609.779">194 681,'2'1,"0"-1,0 0,0 1,0 0,1-1,-1 1,0 0,0 0,-1 0,1 0,1 1,10 5,71 25,3-3,25 3,181 31,-246-55,1-2,0-3,0-1,0-3,1-2,34-6,-48 3</inkml:trace>
  <inkml:trace contextRef="#ctx0" brushRef="#br0" timeOffset="3246.359">249 791,'17'6,"80"26,1-4,81 11,-96-27,0-4,1-4,0-3,-1-4,1-3,24-8,-11-3</inkml:trace>
  <inkml:trace contextRef="#ctx0" brushRef="#br0" timeOffset="3897.217">58 873,'3'1,"-1"0,1 0,0 0,-1-1,1 1,0-1,0 0,0 0,1 0,17 1,214 35,89-3,-180-26,0-6,132-16,-169 2</inkml:trace>
  <inkml:trace contextRef="#ctx0" brushRef="#br0" timeOffset="4550.888">331 954,'0'0,"0"0,0 0,0 0,0 0,2 0,49 3,0 2,29 7,5 1,-29-5,317 31,-296-35,0-3,0-4,68-12,-112 9,0-1,5-4,8-4</inkml:trace>
  <inkml:trace contextRef="#ctx0" brushRef="#br0" timeOffset="5956.811">85 354,'22'12,"0"2,-1 0,-1 2,8 8,21 15,157 111,90 43,-261-173,-9-7</inkml:trace>
  <inkml:trace contextRef="#ctx0" brushRef="#br0" timeOffset="6434.311">58 354,'18'12,"69"48,3-4,2-4,2-4,3-5,51 15,-79-38,2-2,64 7,-3-8</inkml:trace>
  <inkml:trace contextRef="#ctx0" brushRef="#br0" timeOffset="6921.729">713 163,'0'0,"0"0,0 0,0 0,-1 2,-144 191,41-58,44-52,43-60</inkml:trace>
  <inkml:trace contextRef="#ctx0" brushRef="#br0" timeOffset="7535.916">604 0,'-11'15,"4"-8,-130 151,-65 82,172-200,2 2,2 1,2 0,2 2,-3 11,15-28</inkml:trace>
  <inkml:trace contextRef="#ctx0" brushRef="#br0" timeOffset="8105.103">331 191,'0'0,"0"0,0 0,0 0,14 14,18 18,18 23,10 15,8 10,7 1,4 0,8-4,12-10,-11-17</inkml:trace>
  <inkml:trace contextRef="#ctx0" brushRef="#br0" timeOffset="8589.473">85 300,'23'16,"60"39,3-4,1-4,3-4,1-4,2-4,1-4,2-4,1-4,87 8,65-12,-163-17</inkml:trace>
  <inkml:trace contextRef="#ctx0" brushRef="#br0" timeOffset="9291.997">31 819,'0'0,"0"0,0 0,0 0,0 0,0 0,0 0,0 0,0 0,13 4,24 7,33 1,5-1,-6-3,-10-2,-15-3</inkml:trace>
  <inkml:trace contextRef="#ctx0" brushRef="#br0" timeOffset="9900.069">58 328,'6'11,"8"15,2-2,1 1,1-2,1 0,1-1,0-1,2-1,2 0,56 43,57 32,-130-90,124 76,-87-56</inkml:trace>
  <inkml:trace contextRef="#ctx0" brushRef="#br0" timeOffset="17194.647">701 1160,'0'0</inkml:trace>
  <inkml:trace contextRef="#ctx0" brushRef="#br0" timeOffset="31651.386">947 1051,'-69'11,"12"3,120-10,-39-3,0 2,0 0,0 2,3 1,-3 0,-21-6,-1 1,0-1,0 1,1 0,-1 0,0 0,0 0,0 0,0 0,0 1,0-1,-1 1,1-1,0 1,-1 0,1 0,-1 0,1-1,-1 1,0 0,0 1,-1-2,1 0,-1 1,0-1,0 1,0-1,0 1,0-1,0 0,0 1,0-1,0 1,-1-1,1 0,-1 1,1-1,-1 0,1 1,-1-1,0 0,0 0,1 0,-1 1,0-1,0 0,0 0,0 0,-1 0,1-1,0 1,0 0,0 0,-1-1,1 1,-1 0,-14 6,-1 0,0 0,0-2,0 0,0-1,-1-1,0 0,-9-1,-36 0,-51-4,22-1,84 3,0 0,0-1,0-1,0 1,0-1,0-1,0 1,1-1,-1 0,1-1,0 0,-4-3,4 4,0 0,0 0,-1 0,1 1,0 0,-1 1,-1-1,2 1,0 0,1 0,-1-1,1 0,0 0,0-1,0 0,0 0,-1-1,-4-4,1 0,0-1,0 0,1-1,0 0,1 0,0-1,0 0,1 0,1-1,0 0,-1-3,-14-30,12 30,2 0,0-1,1 0,0 0,1 0,1-1,1 1,-1-13,3-2,1 19,0 0,0 0,-2 0,1 0,-2 0,1 1,-2-1,1 1,-2 0,1 0,-1 1,0-1,0 2,-1-1,-1 0,1 1,-2 0,1 1,-1 0,-8-7,10 10,2 2,1 0,-1 0,1 1,-1-1,0 1,-4-2,7 4,0-1,0 1,1 0,-1 0,0 0,0 0,0 0,1 0,-1 0,0 0,0 0,0 0,1 0,-1 0,0 1,0-1,1 0,-1 1,0-1,1 0,-1 1,0-1,1 1,-1-1,0 1,1-1,-1 1,1 0,-1-1,1 1,-1 0,1-1,0 1,-1 0,1 0,0-1,-1 1,1 0,0 0,0-1,0 2,-4 16,1 1,1 0,0 0,2 0,0 0,1-1,2 6,0 35,-4-3,-1-35,2 0,0 1,2-1,0 0,2 4,0-15,0 1,0-1,1 0,1 0,-1 0,2-1,-1 0,1 0,1 0,-1-1,1 0,1-1,0 0,0 0,0-1,1 0,-1-1,7 3,-2-4,1-1,-1 0,1-1,0-1,-1 0,1-1,0-1,0 0,-1-1,1 0,5-3,-16 4,-1-1,1 0,0 0,-1-1,1 1,-1-1,1 1,-1-1,0 0,0 0,-1-1,1 1,-1-1,1 1,-1-2,7-11,-1 0,-1-1,0-1,-1 1,5-10,-2 0,0-1,-2 0,-2 0,0-1,-2 0,-1 1,-1-1,-3-22,1 45,0-1,0 1,-1 0,0 0,0 0,-1 0,0 0,0 1,0-1,0 1,-1 0,0 0,0 0,-3-2,-2-2,-1 1,0 1,0-1,0 2,-1-1,-10-4,20 11,0-1,0 1,1-1,-1 1,0-1,0 1,0-1,0 1,0 0,0 0,0-1,0 1,1 0,-1 0,0 0,0 0,0 0,0 0,0 0,0 0,0 1,0-1,0 0,0 1,0-1,0 0,0 1,1-1,-1 1,0-1,0 1,0 0,1-1,-1 1,0 0,1-1,-1 1,1 0,-1 0,1 0,-1-1,1 1,-1 0,1 0,0 0,0 0,-1 0,1 0,0 0,0 0,0 0,0 0,0 0,0 0,0 0,0 0,1 0,-1 8,1 0,0 0,0 0,1 0,2 5,25 63,-21-59,-1 0,-1 0,-1 0,0 1,-1-1,-1 1,-1 2,0 0,-1-4,0 0,-1-1,-2 14,2-27,0 0,-1 0,1 0,-1 0,0 0,0-1,0 1,0 0,0 0,0-1,-1 1,1-1,-1 1,0-1,0 0,0 0,0 0,0 0,0 0,-1 0,1 0,-1-1,1 1,-42 16,-61 29,98-43,4-3,0 0,0 0,0 1,0-1,0 1,1 0,-1-1,0 1,1 0,0 1,-1-1,1 0,0 1,0-1,1 1,-1 0,0-1,1 1,0 0,-1 1,2-4,0 0,0 0,1-1,-1 1,0 0,0 0,0 0,1-1,-1 1,0 0,0 0,1 0,-1 0,0-1,0 1,1 0,-1 0,0 0,0 0,1 0,-1 0,0 0,1 0,-1 0,0 0,0 0,1 0,-1 0,0 0,1 0,-1 0,0 0,0 1,1-1,-1 0,0 0,0 0,1 0,-1 0,0 1,0-1,0 0,1 0,-1 0,0 1,0-1,0 0,0 0,1 1,-1-1,0 0,0 0,0 1,0-1,0 0,0 1,0-1,0 0,0 0,0 1,0-1,0 0,0 1,0-1,0 0,0 0,0 1,0-1,0 0,-1 1,18-17,-9-2,0 0,-2-1,0 0,-1 0,-1 0,-1-1,0-5,-1 3,-2 0,0 0,-1 0,-1 1,-2-1,0 1,-6-21,0 15,-1-1,-1 1,-1 1,-1 0,-11-14,4 5,-15-36,25 48,0 1,-1 0,-1 1,-1 0,-1 1,-7-8,20 26,4 5,5 4,3 1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27T07:52:49.499"/>
    </inkml:context>
    <inkml:brush xml:id="br0">
      <inkml:brushProperty name="width" value="0.2" units="cm"/>
      <inkml:brushProperty name="height" value="0.2" units="cm"/>
      <inkml:brushProperty name="color" value="#FFFFFF"/>
      <inkml:brushProperty name="ignorePressure" value="1"/>
    </inkml:brush>
  </inkml:definitions>
  <inkml:trace contextRef="#ctx0" brushRef="#br0">876 200,'-97'-2,"14"0,-39 6,-31 21,70-14,34-3,-1-1,-1-4,1-1,-35-4,82 2,1 0,0-1,0 1,-1-1,1 1,0-1,0 0,-1 0,1 0,0 0,0 0,0 0,0 0,1-1,-1 1,0-1,1 0,-1 1,0-1,1 0,0 0,-1 0,1 0,0 0,0 0,0 0,1 0,-1-1,0 1,1 0,-1 0,1-1,0 1,0 0,0-1,0 1,0 0,1-2,-1 0,1 1,0-1,0 1,0-1,0 1,0-1,1 1,-1 0,1 0,0-1,0 1,0 1,1-1,-1 0,1 0,0 1,-1 0,1-1,0 1,0 0,0 1,1-1,-1 0,4 0,15-3,1 2,0 1,0 0,1 2,-1 1,15 2,32 1,18-5,-28-1,37 6,-89-3,-1 0,1 0,-1 1,0 0,0 0,0 1,0 0,0 0,0 1,-1 0,0 0,1 1,-2-1,1 1,3 4,43 28,-42-31,0 0,0 1,-1 0,6 6,-12-9,0-1,0 1,-1 0,1-1,-1 1,0 0,0 0,0 1,0-1,-1 0,0 1,0-1,0 1,0 1,0-3,-1 0,0 0,1 0,-1 0,0 0,-1 0,1 0,0 0,-1 0,0 0,0 0,0 0,0 0,0-1,0 1,-1 0,1-1,-1 1,0-1,-1 2,-1-1,1 0,0-1,-1 0,0 0,1 0,-1 0,0-1,0 1,0-1,0 0,0 0,0-1,-1 1,1-1,0 0,-20 1,0-1,1-1,-1-1,1-2,0 0,-17-6,18 6,-1 1,0 1,1 1,-1 0,0 2,1 0,1-1,0-1,0-1,-1-1,-14-4,-1-2,27 7,0 0,0-1,1 0,-1 0,1-1,-6-3,12 5,1 0,-1 0,0 0,0-1,1 1,0-1,-1 0,1 0,0 0,0 0,1 0,-1 0,1 0,-1-1,1 1,0 0,0-1,0 1,1-1,-1 1,1-1,-3-21,2 1,0-1,2 1,0-1,2 0,4-15,-7 37,2 0,-1-1,0 1,1 0,0-1,-1 1,1 0,1 0,-1 0,0 1,1-1,-1 1,1-1,0 1,0 0,0 0,0 0,0 0,0 0,0 1,1-1,-1 1,1 0,-1 0,1 1,1-1,12-1,1 0,-1 1,1 2,-1-1,4 2,15 1,87-4,-49 0,31 5,-87-1,-1 1,0 1,0 1,0 0,0 1,11 6,2 1,-23-10,1-1,-1 2,1-1,-1 1,-1 0,1 0,-1 1,2 1,2 6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27T07:53:09.647"/>
    </inkml:context>
    <inkml:brush xml:id="br0">
      <inkml:brushProperty name="width" value="0.2" units="cm"/>
      <inkml:brushProperty name="height" value="0.2" units="cm"/>
      <inkml:brushProperty name="color" value="#FFFFFF"/>
      <inkml:brushProperty name="ignorePressure" value="1"/>
    </inkml:brush>
  </inkml:definitions>
  <inkml:trace contextRef="#ctx0" brushRef="#br0">0 1,'0'0,"0"0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27T07:53:01.344"/>
    </inkml:context>
    <inkml:brush xml:id="br0">
      <inkml:brushProperty name="width" value="0.2" units="cm"/>
      <inkml:brushProperty name="height" value="0.2" units="cm"/>
      <inkml:brushProperty name="color" value="#FFFFFF"/>
      <inkml:brushProperty name="ignorePressure" value="1"/>
    </inkml:brush>
  </inkml:definitions>
  <inkml:trace contextRef="#ctx0" brushRef="#br0">1 1081,'0'0,"12"5,27 4,0-2,1-1,14-1,-20-2,56 7,659 63,4-30,-25-36,225 7,-871-11,236 5,-317-8,1 0,-1 1,1-1,0 0,-1-1,1 1,-1 0,1 0,-1 0,1-1,-1 1,1-1,-1 1,1-1,-1 0,0 0,1 1,-1-1,0 0,0 0,0 0,0 0,0-1,0 1,0 0,0 0,0-1,0 1,-1-1,0 1,-1-1,1 1,0-1,-1 1,1-1,-1 1,0 0,1-1,-1 1,0 0,0-1,0 1,0 0,0 0,0 0,0 0,0 0,0 0,-1 0,1 0,0 1,-1-1,1 0,0 1,-1-1,1 1,-1-1,0 1,-64-23,0 3,-1 2,-5 4,21 2,-640-110,590 107,-165-24,-2 12,-175 8,402 19,0 3,1 1,-1 2,1 2,-17 6,55-14,1 0,0 0,-1 1,1-1,-1 1,1-1,0 1,-1-1,1 1,0 0,-1 0,1 0,0 0,0 0,0 0,0 0,0 0,0 0,0 0,0 0,1 1,-1 0,1-1,0 0,0 0,0 0,0 0,1 0,-1 0,0 0,1 0,-1 0,1 0,-1 0,1 0,0 0,-1 0,1 0,0-1,0 1,0 0,-1 0,1-1,0 1,1 0,8 5,0 0,1 0,0-1,0-1,4 1,111 32,2-7,52 4,-104-21,315 58,339 65,-688-128,136 28,2-8,30-5,-200-23,0 2,0-2,0 1,0-1,1 0,-1-1,0-1,0 1,0-1,0-1,2-1,-12 4,1 0,-1-1,1 1,-1 0,1-1,-1 1,0 0,1-1,-1 1,1-1,-1 1,0 0,1-1,-1 1,0-1,1 1,-1-1,0 1,0-1,0 0,1 1,-1-1,0 1,0-1,0 1,0-1,0 0,0 1,0-1,0 1,0-1,-1 1,1-1,0 0,0 1,0-1,-1 1,1-1,0 1,-1-1,1 1,0-1,-1 1,1 0,0-1,-1 1,1-1,-1 1,1 0,-1-1,1 1,-1 0,0 0,-31-21,-17-2,-1 3,-1 1,-50-10,-169-29,7 15,-2 12,-100 7,-538 19,-3 63,888-56,27-2,32-3,742-55,424 35,-443 59,-690-32,-450-38,200 21,-1989-91,1809 112,328-9,28 1,0 0,0 0,0 0,0 0,1 0,-1 0,0 0,0 0,0 0,0-1,0 1,1 0,-1 0,0 0,0 0,0 0,0 0,0-1,0 1,1 0,-1 0,0 0,0 0,0-1,0 1,0 0,0 0,0 0,0 0,0-1,0 1,0 0,0 0,0 0,0-1,0 1,0 0,0 0,0 0,0 0,0-1,0 1,0 0,-1 0,1 0,0 0,0 0,0-1,0 1,0 0,0 0,-1 0,1 0,0 0,0 0,0 0,0-1,0 1,-1 0,1 0,22-9,69-9,0 3,1 4,11 3,-15 1,563-40,1 28,280 42,-685 0,-217-24,-59-8,-82-8,0 5,-41 4,75 3,-2134-44,2166 49,26-1,0 1,-1 1,1 1,-14 3,33-5,-1 0,1 0,0 0,-1 0,1 0,0 0,0 0,-1 0,1 0,0 0,-1 0,1 0,0 0,0 0,-1 0,1 0,0 0,0 0,-1 1,1-1,0 0,0 0,-1 0,1 0,0 1,0-1,-1 0,1 0,0 0,0 1,0-1,0 0,0 0,-1 1,1-1,0 0,0 0,0 1,0-1,0 0,0 1,0-1,14 5,27 1,848 85,103 20,-908-100,-17-2,1-2,45-3,-112-4,23-2,-17-1,-15-3,-28-4,-1 0,0 3,0 1,-1 2,-11-3,-509-56,278 36,241 20,1 0,0-3,-30-11,48 19,20 2,1 1,-1 0,1-1,0 1,-1-1,1 1,-1-1,1 1,0-1,-1 1,1-1,0 0,0 0,-1 1,1-1,0 0,0 0,-1 0,1 0,0 1,0-1,0 0,-1-1,1 1,0 0,63 9,0-3,7-2,20 1,666 65,-583-50,-733-76,216 25,-290-21,-3 31,604 22,21 0,15-1,82-1,49-8,6-1,131 2,152-7,-128 1,153-10,-575 25,41-3,-609-23,261 5,-70 10,495 10,1 0,0 0,1 0,-1-1,1 0,-1 0,1 0,-1-1,1 0,0 0,-4-2,10 4,0-1,0 1,0 0,0 0,0 0,0 0,0 0,0-1,0 1,0 0,0 0,0 0,0 0,0-1,0 1,0 0,0 0,0 0,0 0,0 0,0-1,0 1,0 0,0 0,0 0,0 0,0 0,0-1,0 1,1 0,-1 0,0 0,0 0,0 0,0 0,0 0,0 0,1-1,-1 1,0 0,0 0,0 0,0 0,0 0,1 0,-1 0,0 0,0 0,0 0,0 0,0 0,1 0,-1 0,0 0,0 0,0 0,0 0,1 0,-1 0,0 0,22-5,0 0,0 1,0 1,1 1,-1 1,2 1,-4-1,481 7,-219 2,389-21,-89 0,-562 13,-25 0,-36 1,-687-14,-179-48,728 43,-86-24,235 31,30 11,0 0,-1 0,1 0,0 0,0 0,0 0,0 0,-1 0,1-1,0 1,0 0,0 0,0 0,-1 0,1 0,0-1,0 1,0 0,0 0,0 0,0 0,0-1,-1 1,1 0,0 0,0 0,0-1,0 1,0 0,0 0,0 0,0-1,0 1,0 0,0 0,0 0,0-1,0 1,1 0,-1 0,17-5,30 3,0 3,24 3,3 0,251 12,212 5,479-18,-645-4,-364 1,2 0,-20 0,5 0,-1152-33,376-37,479 41,266 26,21 3,0-1,1-1,-1 0,1-1,0-1,-9-4,49 11,-3-3,498 67,-32-3,-35-39,-67-6,-362-18,20 2,-40-2,-6 1,-24 1,-66 0,-85-8,134 3,-88-10,1-5,-53-18,0 0,146 29,0 2,-23 0,49 7,18 3,19 4,17 2,1-3,0-1,0-2,0-2,1-2,-1-2,1-1,-1-3,13-4,-39 5,1 1,-1 1,1 1,-1 0,1 1,12 3,-519-91,409 75,168 13,-1-4,86-15,-74 11,-128 0,0 0,0 2,0 1,-26 0,46 4,-23-1,30 1,0 0,0 0,0 0,0-1,1 1,-1 0,0 0,0 0,1-1,-1 1,0-1,0 1,1 0,-1-1,0 1,1-1,-1 1,0-1,1 0,-1 1,1-1,-1 0,1 1,-1-1,1 0,0 1,-1-1,1 0,0 0,-1 0,2 0,0 0,-1 0,1 1,0-1,0 0,0 0,-1 1,1-1,0 1,0-1,0 1,0-1,0 1,0-1,0 1,0 0,0 0,0-1,1 1,-1 0,0 0,0 0,0 0,0 0,0 1,1-1,1 0,120-4,8 7,112-4,-230 1,0-1,0 0,0-2,0 1,-1-1,1-1,4-2,-56-2,-89-9,-48-17,1 0,80 16,40 6,-1 3,0 2,-13 2,236 17,64 17,-154-19,-21-6,-42-3,-45-1,-203-12,44 0,-160 14,344-2,1 0,0 0,1 0,-1 0,1 0,-1 1,1 0,-1 0,1 0,0 0,-1 1,1 0,0-1,-1 2,6-2,-1 0,0-1,0 1,0 0,1 0,-1 0,0-1,1 1,-1 0,0 0,1-1,-1 1,1 0,0-1,-1 1,1-1,-1 1,1 0,0-1,-1 0,1 1,0-1,0 1,-1-1,1 0,0 1,0-1,0 0,-1 0,1 0,0 0,31 12,-32-12,64 17,0-2,1-4,0-3,13-1,56-2,1-6,-78 1,-239-5,0-7,-205-35,329 40,-20 2,25 2,-36-7,64 3,21 5,0 1,0-1,-1 1,1 0,0 0,0 1,-1-1,1 1,0 0,-1 0,1 0,-4 1,7 0,1-1,0 0,0 0,0 0,0 0,-1 0,1 0,0 0,0 0,0 0,0 1,0-1,-1 0,1 0,0 0,0 0,0 0,0 1,0-1,0 0,0 0,0 0,0 1,0-1,0 0,0 0,0 0,0 0,0 1,0-1,0 0,0 0,0 0,0 1,0-1,0 0,0 0,0 0,0 0,0 1,0-1,0 0,9 8,14 6,-21-13,98 56,-46-25,39 16,-33-22,56 16,-85-33,1-1,0-2,0-1,27 1,56-3,-27-2,10 5,42 13,-56-6,50-1,-119-11,5 0,-21-3,-10-4,-192-70,122 41,-12-4,0 3,-43-8,112 40,0 0,0 2,0 0,0 2,-10 1,5-1,21-2,22 1,48 3,0-2,0-3,57-11,-93 11,24-1,1 1,14 3,-63 0,0 0,1-1,-1 0,0 1,0-1,0 0,0 0,0 0,0 0,0-1,0 1,0 0,-1-1,7-1,-8 3,-1 1,1 0,0 0,-1 0,1-1,0 1,-1 0,1-1,-1 1,1 0,-1-1,0 1,1-1,-1 1,0-1,1 1,-1-1,0 1,1-1,-1 0,0 1,0-1,0 0,1 0,-1 0,0 0,0 1,0-1,1 0,-1 0,0 0,0-1,0 1,0 0,0 0,-38-5,29 3,-51-3,-1 3,0 3,-51 7,-75 2,71-11,162 18,43 5,1-4,0-3,27-3,-46 0,-50-7,0-2,0 0,0-1,7-1,-8 0,-15 0,1-1,-1 1,1-1,-1 0,1-1,-1 1,1-1,-1 0,2 0,-5 0,0 1,-1-1,1 0,-1 1,1-1,-1 0,1 1,-1-1,0 0,1 1,-1-1,0 0,0 0,1 0,-1 1,0-1,0 0,0 0,0 0,0 0,0 1,0-1,0 0,-1 0,1 0,0 1,0-1,-1 0,1 0,0 1,-1-1,1 0,-1 0,1 1,-1-1,1 1,-1-1,1 0,-2 0,-24-27,25 27,-30-24,0 1,-2 2,-1 1,-1 2,-22-9,20 10,-2-2,-2 3,0 1,0 2,-2 2,1 1,-1 3,-1 1,1 3,-3 1,43 3,-30-3,32 3,0 0,0 0,0 0,0-1,0 1,-1 0,1 0,0-1,0 1,0-1,0 1,0-1,0 0,0 1,0-1,0 0,1 0,-1 1,0-1,0 0,1 0,-2-1,24 5,163 59,202 62,-222-69,-116-39,-1 2,0 2,-1 3,-2 1,0 2,-24-11</inkml:trace>
  <inkml:trace contextRef="#ctx0" brushRef="#br0" timeOffset="3593.777">6007 1026,'0'0,"0"0,0 0,-3 1,-28 8,0-2,-5 0,-63 15,-21 20,2 5,-90 50,-218 138,199-105,81-51,-49 28,-74 59,237-143</inkml:trace>
  <inkml:trace contextRef="#ctx0" brushRef="#br0" timeOffset="5077.34">6362 1764,'-24'-1,"0"-1,1-2,0 0,0-1,0-1,-1-2,-10-2,-592-194,119 35,-500-100,989 262,42 6,175 6,12 9,-115-6,586 52,2 1,-1-32,-651-30,-6 1,0 0,24 5,-49-5,0 0,0 0,0 0,0 0,0 0,0 0,0 0,0 0,0 1,0-1,0 0,0 1,0-1,0 1,0-1,0 1,0 0,0-1,-1 1,1 0,0-1,-1 1,1 0,0 0,-1 0,1 0,-1-1,1 1,-1 0,1 0,-1 0,0 1,0 0,-1-1,0 1,1 0,-1 0,0-1,0 1,0-1,-1 1,1-1,0 1,-1-1,1 0,-1 1,1-1,-1 0,1 0,-1 0,0 0,-15 8,0-1,-1 0,0-1,0-1,-15 2,17-3,-146 35,-1-7,-1-7,-124 2,-501-9,451-25,904-26,0-31,-398 41,0-8,150-47,-303 72,-11 4,0-1,1 1,-1-1,1 1,-1 1,1-1,-1 1,5-1,-9 1,1 0,-1 0,0 0,0 0,0 0,1 0,-1 0,0 0,0 0,1 0,-1 1,0-1,0 0,0 0,1 0,-1 0,0 0,0 0,0 0,0 1,1-1,-1 0,0 0,0 0,0 0,0 0,0 1,1-1,-1 0,0 0,0 0,0 1,0-1,0 0,0 0,0 1,0-1,0 0,0 0,0 0,0 1,0-1,0 0,0 0,0 1,0-1,0 0,0 0,0 0,0 1,0-1,-1 0,1 0,0 0,0 0,0 1,0-1,0 0,-1 0,1 0,-13 12,-14 4,-1-2,-1-1,0-2,-13 3,-18 8,-160 56,-79 11,-233 42,337-84,55-19,562-120,-279 58,247-62,-214 45,31-19,-189 63,2 1,-1-1,-1-1,0 0,0-1,0-1,-1-1,8-8,-25 19,1 0,-1 0,0 0,0 0,0 0,1 0,-1-1,0 1,0 0,0 0,0 0,1 0,-1 0,0-1,0 1,0 0,0 0,0 0,0-1,1 1,-1 0,0 0,0-1,0 1,0 0,0 0,0-1,0 1,0 0,0 0,0 0,0-1,0 1,0 0,0 0,0-1,0 1,-1 0,1 0,0 0,0-1,0 1,0 0,0 0,0 0,-1-1,1 1,0 0,0 0,0 0,-1 0,1 0,0-1,0 1,0 0,-1 0,1 0,-17-3,16 3,-32-2,-1 2,1 1,0 2,0 1,-9 3,-166 44,179-43,-533 161,350-92,-122 65,263-110,-2-3,0-4,-2-3,-1-3,0-3,-1-4,-26-1,27-6,16-2</inkml:trace>
  <inkml:trace contextRef="#ctx0" brushRef="#br0" timeOffset="6275.609">6499 1654,'0'0,"0"0,0 0,0 0,-18-16,-33-23,-2 3,-1 2,-39-17,-181-75,121 66,-2 7,-3 6,-2 8,-1 6,-73-1,167 29,-1 3,-28 4,96-2,-1-1,1 1,0 0,-1 0,1 0,0 0,0 0,-1 0,1 0,0 0,-1 0,1 0,0 0,0 0,-1 0,1 0,0 0,-1 0,1 0,0 0,0 0,-1 0,1 0,0 0,-1 0,1 1,0-1,0 0,0 0,-1 0,1 1,0-1,0 0,0 0,-1 0,1 1,0-1,0 0,0 1,0-1,0 0,-1 0,1 1,0-1,0 0,0 0,0 1,0-1,0 0,0 1,0-1,0 0,0 1,0-1,0 0,0 0,1 1,-1-1,0 0,0 1,0-1,0 0,0 0,1 0,-1 1,1 0,0 0,0 0,1 0,-1 0,0 0,1 0,-1 0,0-1,1 1,-1 0,1-1,0 1,-1-1,2 0,49 5,1-3,0-3,0-1,18-6,2 2,244-30,78-29,-340 56,-35 5,-9 1,-1 1,1 1,0 0,-1 0,1 1,0 0,1 1,-12-1,1 0,-1 1,1-1,-1 0,1 0,-1 1,1-1,-1 0,1 1,-1-1,0 0,1 1,-1-1,0 1,1-1,-1 1,0-1,0 1,1-1,-1 1,0-1,0 1,0-1,0 1,0-1,1 1,-1-1,0 1,0-1,0 1,-1-1,1 1,0-1,0 1,0-1,0 1,0 0,-1-1,1 0,0 1,0-1,-1 1,1-1,0 1,-1-1,1 1,0-1,-1 1,-20 28,17-25,-38 45,-2-3,-41 34,-3 2,-308 310,370-366,-2-1,0-1,-21 12,46-35,-1 1,1-1,0 0,0 0,-1 0,1-1,0 1,-1-1,1 0,0 0,-1 0,1 0,-1-1,0 0,-14 0,10 1</inkml:trace>
  <inkml:trace contextRef="#ctx0" brushRef="#br0" timeOffset="13928.257">6366 1044,'-25'16,"-2"-1,0-1,-1-2,0 0,0-2,-14 2,-7 4,-361 141,403-153,8-3,19-6,32-11,329-150,-469 186,-193 63,-197 91,454-168,25-5,0 0,0 1,-1-1,1 1,0-1,-1 1,1 0,-1-1,0 1,1-1,-1 1,0 0,0-1,0 1,0 0,0 0,-5 33,3-21,-8 48,9-58</inkml:trace>
  <inkml:trace contextRef="#ctx0" brushRef="#br0" timeOffset="15188.725">4785 462,'0'31,"2"213,-8 348,-4-457,-3 106,4-62,11-159,-1-16</inkml:trace>
  <inkml:trace contextRef="#ctx0" brushRef="#br0" timeOffset="15555.319">6213 319,'-2'290,"-13"0,-15 17,-11 0,37-270,-2 0,-1 0,-2-1,-13 34,19-61</inkml:trace>
  <inkml:trace contextRef="#ctx0" brushRef="#br0" timeOffset="15929.675">6044 769,'1'33,"8"482,-14-379,-6-1,-24 106,31-224</inkml:trace>
  <inkml:trace contextRef="#ctx0" brushRef="#br0" timeOffset="15930.675">4663 938,'0'0,"1"12,11 165,-10 139,-28 178,22-430,3-46,-1-5</inkml:trace>
  <inkml:trace contextRef="#ctx0" brushRef="#br0" timeOffset="18357.048">565 182,'28'1,"-1"2,12 3,39 3,172-7,148-22,-308 15,-73 4,44-2,0-3,-1-2,37-11,-82 12,-28 4,-26 4,-23 4,0-3,-34-5,59 0,1-1,-1-3,1 0,1-3,0-1,-8-5,26 9,0 1,-1 0,0 1,-1 1,-15-2,22 2,13-3,0 6,0 0,0 0,0 0,1 0,-1 0,0 0,1 0,-1 0,0 1,1-1,-1 1,1-1,-1 1,1-1,61-6,-1 3,1 3,30 4,69-2,-71-5,-7 0,0 3,3 4,-220 40,-59 9,187-52,5 0,0 0,0 0,0 0,0 0,0 0,-1 0,1 0,0 0,0 0,0 0,0 0,-1 0,1 0,0 0,0 0,0 0,0 1,0-1,-1 0,1 0,0 0,0 0,0 0,0 0,0 0,0 0,-1 0,1 1,0-1,0 0,0 0,0 0,0 0,0 0,0 0,0 1,0-1,0 0,0 0,0 0,0 0,0 1,0-1,0 0,0 0,0 0,0 0,0 0,0 1,0-1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27T08:24:22.281"/>
    </inkml:context>
    <inkml:brush xml:id="br0">
      <inkml:brushProperty name="width" value="0.2" units="cm"/>
      <inkml:brushProperty name="height" value="0.2" units="cm"/>
      <inkml:brushProperty name="color" value="#FFFFFF"/>
      <inkml:brushProperty name="ignorePressure" value="1"/>
    </inkml:brush>
  </inkml:definitions>
  <inkml:trace contextRef="#ctx0" brushRef="#br0">1611 562,'0'0</inkml:trace>
  <inkml:trace contextRef="#ctx0" brushRef="#br0" timeOffset="3286.6639">1611 562,'3'-3,"-1"-2,0 1,0 0,0 0,0-1,-1 1,0-1,0 1,0-1,0 1,-1-5,4-12,8-34,58-297,-64 287,-6 64,1 1,-1 0,0-1,0 1,0 0,0-1,0 1,0-1,0 1,0 0,0-1,0 1,0 0,0-1,0 1,0 0,0-1,-1 1,1 0,0-1,0 1,0 0,-1-1,1 1,0 0,0 0,0-1,-1 1,1 0,0 0,-1-1,1 1,0 0,-1 0,1 0,0-1,-1 1,1 0,0 0,-1 0,1 0,0 0,-1 0,1 0,0 0,-1 0,-17 14,-32 42,-28 43,17-20,-250 303,-258 336,542-683,7-9,1 2,1 0,-3 9,19-32,0 1,0-1,1 1,0-1,0 1,0 0,1-1,0 1,0 3,-5 37,-4-13,-2 0,-1-1,-1-1,-2 0,-1-1,-2 0,-1-1,-1-1,-1-1,-22 21,42-47,0 0,0 0,0 1,0-1,-1 0,1 0,0 0,-1 0,1-1,-1 1,1 0,-1-1,1 1,-1-1,1 1,-1-1,0 0,1 1,-1-1,1 0,-1 0,0 0,1-1,0 0,0 1,0-1,0 0,0 0,0 1,0-1,0 0,0 0,0 0,0 0,1 0,-1-1,1 1,-1 0,0 0,1 0,0-1,-1 1,1 0,0-1,-3-12,1 0,1 0,1 0,0-12,0 13,5-218,-6 255,-2 1,-2-1,0 0,-2 3,-5 8,-3 7,-2-1,-20 38,36-78,1 0,0 0,-1 0,1 0,-1-1,1 1,-1 0,1 0,-1 0,0-1,1 1,-1 0,0-1,0 1,1 0,-1-1,0 1,0-1,0 1,0-1,0 0,0 1,0-1,0 0,0 0,1-1,-1 1,0-1,0 1,1-1,-1 1,1-1,-1 0,1 1,-1-1,1 0,-1 0,1 1,0-1,-1 0,1 0,0 0,0 1,-1-1,1 0,0 0,-6-54,6 53,1-188,0 78,0 110,-1 1,0 0,0-1,0 1,0 0,0-1,0 1,-1 0,1 0,0-1,-1 1,1 0,-1-1,1 1,-1 0,0 0,1 0,-1-1,0 2,1 0,-1 0,1 0,-1 0,1 0,-1 0,0 0,1 0,-1 0,1 0,-1 1,1-1,-1 0,1 0,-1 0,1 1,0-1,-1 0,1 0,-1 1,1-1,-1 0,1 1,0-1,-1 1,1-1,0 1,-1-1,-26 41,21-27,-1 1,2 0,0 0,0 6,1-8,0 1,0-1,-1 1,-1-1,-2 2,-2-2,1-7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27T07:53:25.973"/>
    </inkml:context>
    <inkml:brush xml:id="br0">
      <inkml:brushProperty name="width" value="0.2" units="cm"/>
      <inkml:brushProperty name="height" value="0.2" units="cm"/>
      <inkml:brushProperty name="color" value="#FFFFFF"/>
      <inkml:brushProperty name="ignorePressure" value="1"/>
    </inkml:brush>
  </inkml:definitions>
  <inkml:trace contextRef="#ctx0" brushRef="#br0">90 335,'48'-26,"-2"-2,-1-2,-1-2,-2-2,35-35,-72 64,-2 2,0 1,1-1,-1 0,-1 1,1-2,0 1,-1 0,1 0,-1-1,0 1,0-1,0 0,-1 0,1 0,-1 0,-4 4,1 0,-1 0,0 0,1 1,-1-1,1 1,-1 0,1-1,-3 2,2-1,-25 7,1 0,0 2,0 1,1 2,1 0,0 1,1 2,0 1,1 0,1 2,1 0,-13 17,82-85,3 3,1 3,27-16,-19 12,-41 28,-24 18,-11 8,-151 84,165-90,13-5,455-27,-432 31</inkml:trace>
  <inkml:trace contextRef="#ctx0" brushRef="#br0" timeOffset="638.394">0 293,'33'0,"-1"-1,0-2,0-1,25-7,-28 3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27T07:53:37.025"/>
    </inkml:context>
    <inkml:brush xml:id="br0">
      <inkml:brushProperty name="width" value="0.2" units="cm"/>
      <inkml:brushProperty name="height" value="0.2" units="cm"/>
      <inkml:brushProperty name="color" value="#FFFFFF"/>
      <inkml:brushProperty name="ignorePressure" value="1"/>
    </inkml:brush>
  </inkml:definitions>
  <inkml:trace contextRef="#ctx0" brushRef="#br0">0 79,'68'3,"-43"-1,0-1,-1-1,1-2,1 0,14-5,0-2,-1-1,0-2,-1-2,14-8,-38 16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27T07:53:50.859"/>
    </inkml:context>
    <inkml:brush xml:id="br0">
      <inkml:brushProperty name="width" value="0.2" units="cm"/>
      <inkml:brushProperty name="height" value="0.2" units="cm"/>
      <inkml:brushProperty name="color" value="#FFFFFF"/>
      <inkml:brushProperty name="ignorePressure" value="1"/>
    </inkml:brush>
  </inkml:definitions>
  <inkml:trace contextRef="#ctx0" brushRef="#br0">444 1,'-88'81,"-4"-3,-3-4,-55 30,131-87,19-17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27T07:54:03.362"/>
    </inkml:context>
    <inkml:brush xml:id="br0">
      <inkml:brushProperty name="width" value="0.2" units="cm"/>
      <inkml:brushProperty name="height" value="0.2" units="cm"/>
      <inkml:brushProperty name="color" value="#FFFFFF"/>
      <inkml:brushProperty name="ignorePressure" value="1"/>
    </inkml:brush>
  </inkml:definitions>
  <inkml:trace contextRef="#ctx0" brushRef="#br0">0 1,'0'0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27T07:54:12.168"/>
    </inkml:context>
    <inkml:brush xml:id="br0">
      <inkml:brushProperty name="width" value="0.2" units="cm"/>
      <inkml:brushProperty name="height" value="0.2" units="cm"/>
      <inkml:brushProperty name="color" value="#FFFFFF"/>
      <inkml:brushProperty name="ignorePressure" value="1"/>
    </inkml:brush>
  </inkml:definitions>
  <inkml:trace contextRef="#ctx0" brushRef="#br0">1026 81,'2'1,"-1"1,1-1,-1 0,1 1,-1-1,1 0,0 0,0 0,0 0,0 0,0 0,1 0,63 34,-35-19,0 0,-2 2,23 18,-49-31,-13-7,-13-9,-31-34,-40-42,18 14,78 83,1 0,0 0,1-1,2 7,28 43,2-2,12 11,-23-32,-23-32,6 8,1 1,0-1,1-1,1 1,-1-2,9 7,-51-62,12 25,0 1,0 0,-2 2,0 1,-1 1,-3-1,-39-20,-46-16,112 56,14 12,27 28,-28-30,-11-12,35 37,39 30,-64-59,-1 0,1-2,1 1,-1-2,2 0,-1 0,1-2,-1 1,2-2,-16-4,1 1,-1-1,1 0,0 0,-1 1,1-1,0 0,-1 0,1 0,0 0,-1 0,1 0,0 0,-1 0,1 0,-1 0,1 0,0 0,-1-1,1 1,0 0,-1 0,1-1,-1 1,1 0,0-1,-7-12,-24-14,-1 8,-1 1,0 1,-2 2,-26-7,-142-38,185 60,16 0,1 0,0 1,0-1,-1 0,1 0,0 1,0-1,-1 0,1 0,0 1,0-1,0 0,-1 1,1-1,0 0,0 1,0-1,0 0,0 1,0-1,0 0,0 1,0-1,0 0,0 1,0-1,0 0,0 1,0-1,1 2,-1 0,1 0,0 0,0-1,0 1,0 0,0-1,0 1,0-1,1 1,-1-1,0 1,1-1,0 0,0 1,9 5,1-1,1 0,-1 0,1-1,0-1,0 0,0-1,99 17,-58-12,-14 0,-23-4,1-1,-1 0,1-2,7 0,-56-26,5 15,-1 0,1 2,-2 0,1 2,-1 2,0 0,0 1,0 2,0 1,-23 3,50-3,1 0,-1 0,0 1,1-1,-1 0,0 0,1 0,-1 0,1 1,-1-1,0 0,1 0,-1 1,1-1,-1 1,1-1,-1 0,1 1,-1-1,1 1,-1-1,1 1,0-1,-1 1,1 0,0-1,-1 1,1-1,0 1,0 0,0-1,-1 1,1 0,0-1,0 3,1-1,-1 0,0 1,1-1,-1 0,1 0,0 1,0-1,0 0,1 2,3 5,1-1,-1 1,2-1,2 4,18 17,-8-8,1-1,0 0,19 13,-39-34,0 1,0 0,0 0,0 0,0-1,0 1,-1 0,1 0,0-1,0 1,0 0,0 0,0 0,0-1,0 1,0 0,1 0,-1-1,0 1,0 0,0 0,0 0,0-1,0 1,0 0,0 0,0 0,1-1,-1 1,0 0,0 0,0 0,0 0,1 0,-1-1,0 1,0 0,0 0,1 0,-1 0,0 0,0 0,1 0,-1 0,0 0,0 0,0 0,1 0,-1 0,0 0,0 0,1 0,-1 0,0 0,0 0,1 0,-1 0,0 0,0 0,1 0,-11-19,-9 4,0 1,-1 1,-1 0,0 2,-1 1,-3-1,12 5,-16-5,26 13,17 8,-5-6,1 1,-1-1,1-1,-1 0,1 0,0-1,0 0,0 0,0-1,1-1,-1 0,0 0,0-1,0 0,4-2,-13 3,-1 0,1 0,0 0,0 0,0 0,0-1,-1 1,1 0,0-1,0 1,-1 0,1-1,0 1,0-1,-1 1,1-1,0 0,-1 1,1-1,-1 0,1 1,-1-1,1 0,-1 0,0 0,0 0,-1 1,1-1,0 0,-1 1,1-1,-1 1,1-1,-1 0,1 1,-1-1,0 1,1 0,-1-1,0 1,1-1,-1 1,0 0,1 0,-1-1,0 1,-43-11,-115 9,160 5,9 5,15 6,-8-11,0 0,1 0,0-2,-1 0,1-1,-1-1,5-1,-22 2,0 0,0 0,0 0,0 0,0 0,0 0,0 0,0 0,1 0,-1 0,0 0,0 0,0-1,0 1,0 0,0 0,0 0,0 0,0 0,0 0,1 0,-1 0,0 0,0 0,0 0,0 0,0-1,0 1,0 0,0 0,0 0,0 0,0 0,0 0,0 0,0 0,0 0,0-1,0 1,0 0,0 0,0 0,0 0,0 0,0 0,0 0,0 0,0 0,0-1,0 1,0 0,0 0,0 0,-1 0,1 0,0 0,0 0,0 0,0 0,0 0,0 0,0 0,0-1,0 1,0 0,0 0,-1 0,1 0,0 0,-12-7,-13-6,20 12,3 0,1 1,-1-1,1 1,-1-1,1 1,0-1,-1 0,1 0,0 1,0-1,-1 0,1 0,0 0,0-1,-1 0,2 1</inkml:trace>
  <inkml:trace contextRef="#ctx0" brushRef="#br0" timeOffset="9275.55">27 408,'8'35,"-6"-26,1-1,0 1,1 0,0-1,0 0,1 0,0 0,1-1,-1 1,1-1,1 0,-1-1,1 0,7 5,14 16,-22-20,1 0,0-1,0 1,1-2,0 1,4 1,1 1,-8-5,0 0,0 0,0 0,1-1,-1 1,1-1,0-1,-1 1,1-1,0 0,0 0,0-1,2 0,-18 1,0-1,0-1,0 1,0-2,0 1,0-2,0 1,1-1,-1-1,-5-2,-19-11,0-1,-6-5,13 6,-11-8,35 22,23 17,46 26,-48-31,-1 0,-1 2,0 0,12 12,28 25,48 33,-97-77,-1-1,1 0,0-1,-1 1,1-1,0-1,1 1,-1-1,0 0,0-1,0 0,1 0,-1 0,0-1,0 0,0-1,0 0,0 0,4-1,-10 2,-1 0,1 1,-1-1,1 1,-1-1,1 0,-1 0,1 1,-1-1,0 0,1 0,-1 1,0-1,0 0,1 0,-1 0,0 0,0 1,0-1,0 0,0 0,0 0,0 0,0 1,-1-1,1 0,0 0,0 0,-1 0,-9-34,6 22,3 9,0 1,1-1,-1 0,1 0,-1 0,1 0,0 1,1-1,-1 0,1 0,-1 0,1 1,0-1,1 0,-1 1,1-1,-1 1,2-3,0 3,-1 1,1-1,0 1,0-1,0 1,0 0,0 0,0 1,1-1,-1 1,1-1,-1 1,1 0,-1 0,1 1,0-1,-1 1,1-1,1 1,1 0,-1 0,1 0,-1 0,1 1,-1-1,1 1,-1 1,0-1,1 1,-1 0,0 0,0 0,0 1,0 0,-1 0,4 2,-5-2,0 0,0 0,-1 1,1-1,-1 1,1-1,-1 1,0 0,0 0,-1 0,1 0,-1 0,0 0,0 0,0 1,-1-1,1 0,-1 1,0-1,0 0,-1 3,0-9,1 1,-1-1,0 0,0 0,0 0,0 1,0-1,0 0,-1 1,1-1,0 1,-1-1,1 1,-1 0,-26-23,26 22,-35-19,31 18,0 1,1-1,0 0,0 0,0-1,0 1,-2-3,46 10,-25-2,0 0,0-1,1 0,-1-1,0-1,0 0,0-1,0-1,0 0,0-1,10-4,-24 8,1 0,-1 0,1 0,-1 0,1 0,-1-1,1 1,-1 0,0 0,1 0,-1-1,0 1,1 0,-1 0,1-1,-1 1,0 0,0-1,1 1,-1-1,0 1,0 0,1-1,-1 1,0-1,0 1,0 0,0-1,0 1,1-1,-1 1,0-1,0 1,0-1,0 1,0 0,-1-1,1 0,-16-9,-26-1,28 8,10 1,0 1,0 0,0 0,0 1,0-1,-1 1,1 0,0 0,-3 1,29 16,-8-14,-14-9,-17-19,8 13,3 1,5 8,-1 0,1 1,-1-1,0 0,0 0,0 1,0-1,0 1,0 0,-2-1,18 40,-11-29,13 29,-15-35,0 0,0 0,0-1,0 1,0 0,1-1,-1 1,0-1,1 1,-1-1,1 0,0 0,-1 1,1-1,0 0,1 0,-3-2,1 1,-1-1,0 1,0-1,0 0,0 1,0-1,0 0,0 1,0-1,0 1,0-1,0 0,-1 1,1-1,0 1,0-1,-1 1,1-1,0 0,-1 1,1-1,0 1,-1 0,0-1,-9-19,-2-2,8 16,10 27,0-6,-5-12,1 0,-1 0,0 0,0 0,0 0,-1 0,1 0,-1 2,-6 4,-12-9,-6-2,0 0,0 1,0 2,-5 1,-58-1,-60-14,55 4,-31 3,124 10,0 0,1 0,-1 0,1 0,0 0,0 0,0-1,1 1,1 2,-2-5,0 0,0 0,0 0,0 0,0 0,1-1,-1 1,0-1,0 1,0-1,1 0,-1 0,0 0,0 0,1 0,-1-1,0 1,2-1,47-13,-37 9,41-12,-63 18,-1 2,1-1,0 1,0 1,0-1,1 1,-1 1,1-1,-5 6,-15 11,-22 25,-18 14,54-52,12-10,18-20,-8 12,24-34,-24 30,0 0,1 1,1 0,0 1,1 0,1 1,0 0,0 0,7-2,-14 10,1 0,0 1,0 0,0 0,0 0,0 1,1 0,-1 1,5-1,69 8,-61-4,1-1,-1-1,8-1,-27 0,-1 1,1-1,-1 0,1 0,0 0,-1 0,1 0,-1 0,1-1,0 1,-1 0,1 0,-1 0,1 0,-1-1,1 1,-1 0,1-1,-1 1,1 0,-1-1,1 1,-1-1,1 1,-1 0,0-1,1 1,-1-1,0 0,-8-12,-25-8,1 7,-66-25,86 35,-1 0,0 1,0 1,0 0,0 1,-10 0,22 1,-1 0,0 0,1 0,-1 1,1-1,-1 1,1-1,-1 1,0 0,1-1,0 1,-1 0,1 0,-1 0,1 0,0 0,0 0,0 1,0-1,0 0,0 1,0-1,0 0,0 1,1-1,-2 2,0 5,-1 0,1 0,0 0,1 0,0 2,-5 18,5-24,-1 0,0 0,0 0,0 0,0 0,-1 0,1-1,-1 1,0-1,0 0,-1 0,1 0,-8 7,0 1,1 0,1 0,-1 1,2 0,0 1,0 0,2 0,-1 2,-6 5,10-15,0-1,0 1,1 0,-1-1,1 1,0 1,0 1,5-22,1 0,0 1,1-1,1 1,0 1,1-1,0 1,1 0,1 1,0-1,1 2,0 0,0 0,1 0,1 2,0-1,0 1,1 1,0 0,0 1,0 1,1 0,8-2,-15 7,-1 1,0 0,0 0,0 0,1 1,-1 0,0 0,0 0,0 1,0 0,0 0,-1 1,6 2,-1 0,0-1,0-1,0 0,4 1,75 17,-30-5,-59-16,1 1,0-1,-1 0,1 0,0 1,-1-1,1 0,0 0,0 0,-1 0,1 0,0 0,0 0,-1 0,1 0,0 0,0 0,-1 0,1-1,0 1,-1 0,1-1,0 1,-1 0,1-1,0 1,-1-1,1 1,-1-1,1 1,-1-1,1 1,-1-1,1 0,-1 1,1-1,-1 0,0 1,0-1,1 0,-1 0,9-14,191-246,-143 189,-10 14,5-3,-36 44,1 0,0 1,1 1,1 1,0 0,11-4,-20 12,0 2,0 0,1 0,-1 1,1 0,-1 0,1 1,0 1,0 0,0 0,0 1,0 1,0 0,0 0,1 1,36 10,-1 3,0 1,9 6,59 21,73 8,-119-35,0 4,-2 2,45 22,115 73,-51-26,-133-70,-28-14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27T07:54:25.234"/>
    </inkml:context>
    <inkml:brush xml:id="br0">
      <inkml:brushProperty name="width" value="0.2" units="cm"/>
      <inkml:brushProperty name="height" value="0.2" units="cm"/>
      <inkml:brushProperty name="color" value="#FFFFFF"/>
      <inkml:brushProperty name="ignorePressure" value="1"/>
    </inkml:brush>
  </inkml:definitions>
  <inkml:trace contextRef="#ctx0" brushRef="#br0">424 476,'0'0,"0"0,0 0,0 0,0 0,0 0,0 0,0 0,0 0,0 0,0 0,0 0,2-11,9-18,1 0,0 2,3-1,6-8,-11 20,2 0,0 1,1 1,0 0,1 0,0 2,11-8,14-6,0 2,2 1,0 2,2 2,0 1,1 3,0 2,2 1,26-2,-43 9</inkml:trace>
  <inkml:trace contextRef="#ctx0" brushRef="#br0" timeOffset="603.592">0 211,'0'0,"0"0,0 0,0 0,27 6,54 5,0-3,28-4,165-6,-166-3,-44 1,1 2,15 5,-51-1</inkml:trace>
  <inkml:trace contextRef="#ctx0" brushRef="#br0" timeOffset="1082.717">357 53,'5'-2,"-1"1,1 0,0 0,0 1,-1-1,1 1,0 0,2 0,14 0,141-18,120-8,-223 24,1 2,-1 3,46 9,-81-8</inkml:trace>
  <inkml:trace contextRef="#ctx0" brushRef="#br0" timeOffset="1561.076">384 211,'0'0,"0"0,0 0,0 0,0 0,0 0,9 0,14 0,15 0,11 3,-2 0,-6-1,-12 1,-9-2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27T07:54:27.712"/>
    </inkml:context>
    <inkml:brush xml:id="br0">
      <inkml:brushProperty name="width" value="0.2" units="cm"/>
      <inkml:brushProperty name="height" value="0.2" units="cm"/>
      <inkml:brushProperty name="color" value="#FFFFFF"/>
      <inkml:brushProperty name="ignorePressure" value="1"/>
    </inkml:brush>
  </inkml:definitions>
  <inkml:trace contextRef="#ctx0" brushRef="#br0">688 169,'0'0,"0"0,8 0,38-8,0-2,27-9,8-3,140-23,2 10,10 9,-196 22</inkml:trace>
  <inkml:trace contextRef="#ctx0" brushRef="#br0" timeOffset="431.548">675 24,'11'0,"214"-1,244 2,-384 4,-57-2</inkml:trace>
  <inkml:trace contextRef="#ctx0" brushRef="#br0" timeOffset="889.459">595 393,'17'-7,"0"0,0 2,1 0,2 0,38-10,96-42,-134 48</inkml:trace>
  <inkml:trace contextRef="#ctx0" brushRef="#br0" timeOffset="8484.0548">589 664,'0'0,"0"0,0 0,0 0,130-4,1-6,-2-5,21-10,-136 22,-10 3,0 0,0-1,0 0,0 0,0 0,0 0,0-1,0 0,-1 0,1 0,-1 0,4-2,-8 2,0 1,0-1,0 1,-1 0,1 0,0-1,-1 1,1 0,0 0,-1 0,1 1,-1-1,0 0,1 0,-1 1,-1-1,-39-18,-9-1,-2 1,0 4,0 1,-2 3,0 2,0 3,-28 1,-191-18,176 13,87 9,-4 0,21 0,45-2,0-2,0-2,-1-3,0-2,19-8,56-12,-78 22</inkml:trace>
  <inkml:trace contextRef="#ctx0" brushRef="#br0" timeOffset="9682.3553">1 361,'0'0,"0"0,0 0,0 0,0 0,0 0,13 1,0 0,1 1,8 2,15 3,207 20,3-11,-19 2,-100-6,54-5,-182-7,0 0,0 0,0 0,0 0,0-1,0 1,0 0,0 0,-1 0,1 0,0 0,0 0,0 0,0 0,0 0,0-1,0 1,0 0,0 0,0 0,1 0,-1 0,0 0,0 0,0 0,0 0,0-1,0 1,0 0,0 0,0 0,0 0,0 0,0 0,0 0,0 0,0 0,1 0,-1 0,0 0,0 0,0-1,0 1,0 0,0 0,0 0,0 0,0 0,1 0,-1 0,0 0,0 0,0 0,0 0,0 0,0 0,0 0,0 0,0 1,1-1,-1 0,0 0,0 0,-12-7,-19-6,-8 6,1 2,0 1,-1 2,0 2,-3 2,-198 22,178-16,36-5,-98 15,109-15,0 1,0 1,0 0,1 1,0 0,-11 7,23-12,1 0,0-1,-1 1,1 0,0 0,0 0,0 0,0 0,0 0,0 0,0 0,0 0,0 0,1 0,-1 1,0-1,1 0,-1 1,1-1,-1 0,1 1,0-1,0 1,0 0,0 0,1-1,-1 1,1-1,-1 0,1 1,0-1,0 1,-1-1,1 0,0 0,0 0,0 1,1-1,-1 0,0 0,0 0,0 0,8 4,0 1,1-1,-1 0,1-1,5 2,13 2,0-1,0-1,1-1,0-1,0-2,0-1,0-1,0-1,23-5,23-7,0-2,-1-4,8-6,-53 15</inkml:trace>
  <inkml:trace contextRef="#ctx0" brushRef="#br0" timeOffset="10249.993">77 455,'0'0,"0"0,0 0,0 0,0 0,389 0,-376 0</inkml:trace>
  <inkml:trace contextRef="#ctx0" brushRef="#br0" timeOffset="10878.651">1 493,'0'0,"0"0,0 0,0 0,0 0,80 12,39-4,1-6,4-4,-83-6,-30 4</inkml:trace>
  <inkml:trace contextRef="#ctx0" brushRef="#br0" timeOffset="11570.02">39 588,'0'0,"0"0,0 0,0 0,0 0,8 0,48 0,75 0,67-11,31-14,-212 23</inkml:trace>
  <inkml:trace contextRef="#ctx0" brushRef="#br0" timeOffset="12178.904">77 626,'0'0,"0"0,0 0,324 12,-229-7,-88-5,0 1,-1-1,1 1,0-2,0 1,-1-1,1 0,0 0,3-2,-1-1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27T07:55:09.202"/>
    </inkml:context>
    <inkml:brush xml:id="br0">
      <inkml:brushProperty name="width" value="0.2" units="cm"/>
      <inkml:brushProperty name="height" value="0.2" units="cm"/>
      <inkml:brushProperty name="color" value="#FFFFFF"/>
      <inkml:brushProperty name="ignorePressure" value="1"/>
    </inkml:brush>
  </inkml:definitions>
  <inkml:trace contextRef="#ctx0" brushRef="#br0">498 239,'-5'114,"1"-59,3 39,1-93,0 1,0-1,0 1,0-1,1 1,-1-1,0 1,1 0,-1-1,1 1,-1-1,1 0,0 1,-1-1,1 0,0 1,0-1,0 0,0 0,1 2,-1-3,1 0,-1 1,0-1,0 0,0 0,0 1,0-1,1 0,-1 0,0 0,0 0,0-1,0 1,0 0,1 0,-1-1,0 1,0-1,0 1,0-1,0 1,8-6,0 0,0 0,-1-1,0 0,3-4,-8 9,35-35,-1 0,22-33,-50 59,-1-1,0 1,0-1,-2-1,1 0,-2 1,0-2,0 1,-1-1,-1 1,0-1,0-12,-2 23,-1 1,0-1,0 0,0 0,-1 0,1 1,-1-1,1 0,-1 1,0-1,0 1,0-1,-1 1,1-1,0 1,-1-1,0 1,1 0,-2 0,1 0,0 1,0-1,0 1,-1 0,1 0,0 0,-1 0,1 1,-1-1,1 1,-1-1,1 1,-1 0,1 0,-1 0,0 0,1 0,-1 1,1-1,-3 2,-16 3,1 1,0 1,1 2,0-1,0 2,1 1,0 0,0 1,-4 5,8-5,0 0,1 0,1 1,0 1,0 0,2 1,0 0,0 1,1 0,-6 16,13-26,0 1,0-1,1 1,0-1,0 1,0 0,1 0,0-1,0 1,1 0,0-1,0 1,0-4,-1-1,1 0,0 0,-1 0,1 0,0 0,1 0,-1 0,0 0,0 0,1 0,-1 0,1-1,0 1,-1-1,1 1,0-1,0 0,0 0,0 1,0-1,0-1,0 1,1 0,-1 0,0-1,0 0,1 1,-1-1,0 0,0 0,1 0,-1 0,0 0,1-1,-1 1,7-2,1-1,-1 1,0-1,-1-1,1 0,-1 0,1-1,-1 0,0 0,-1-1,0 0,4-3,1-2,-1-1,0 0,-1 0,0-1,-1-1,8-13,-14 20,0 0,-1 0,1 0,-1-1,-1 1,0-1,0 1,0-1,-1 1,0-1,0 1,-1-1,0 1,0-1,-1 1,-1-5,2 9,0 0,0-1,-1 1,1 0,-1 0,0 0,0 0,0 0,0 1,-1-1,1 0,-1 1,0 0,1 0,-1-1,0 2,0-1,-1 0,1 1,0-1,0 1,-1 0,1 0,-1 0,1 1,-1-1,1 1,-1 0,1 0,-1 0,1 0,-1 0,1 1,-1 0,-2 1,-6 2,0 0,1 1,0 1,0 0,0 0,1 1,0 1,0-1,1 2,0-1,0 1,1 1,0 0,1 0,0 0,0 1,1 0,1 0,0 0,0 1,1 0,0 3,3-13,1 1,-1-1,1 1,0 0,-1-1,1 1,1-1,-1 1,0-1,1 1,-1-1,1 1,-1-1,1 1,0-1,0 0,1 1,-1-1,0 0,1-1,-1 0,0 0,0 0,1-1,-1 1,0 0,1-1,-1 1,1-1,-1 1,1-1,-1 0,1 0,-1 1,1-1,0 0,-1-1,1 1,-1 0,1 0,-1-1,1 1,-1 0,1-1,-1 0,0 1,1-1,-1 0,0 0,1 1,-1-2,10-4,-2-1,1 0,-1-1,0 0,0 0,-1-1,0 0,1-3,-5 7,-1 1,1-1,-1 0,0 0,-1-1,1 1,-1 0,0-1,0 1,-1-1,1 0,-1 0,-1 0,1 1,-1-1,0 0,-1-4,1 8,-1 0,0 1,1-1,-1 0,0 1,0-1,0 1,0 0,0-1,0 1,-1 0,1 0,0 0,-1-1,1 1,-1 1,1-1,-1 0,1 0,-1 0,0 1,1-1,-1 1,0 0,1-1,-1 1,0 0,0 0,1 0,-1 0,0 0,0 0,1 1,-2-1,-8 2,-1 0,1 0,0 1,-8 4,4-2,-1 2,1 0,1 1,0 0,0 1,0 1,0 1,9-7,0 0,0 1,0 0,0 0,1 0,0 0,0 1,0 0,1 0,-1 0,1 0,1 0,-1 0,1 1,0-1,1 1,0 0,0 2,0-8,1 0,0 0,0 0,0-1,0 1,0 0,0 0,0 0,0 0,1 0,-1-1,0 1,1 0,-1 0,0 0,1 0,-1-1,1 1,-1 0,1-1,-1 1,1 0,0-1,-1 1,1-1,0 1,-1-1,1 1,0-1,0 1,0-1,1 0,0 1,0-1,0 0,0 0,0-1,0 1,0 0,0-1,0 1,0-1,-1 1,1-1,1-1,8-3,-1-1,0 0,0-1,4-3,3-5,-2 1,0-2,0 0,-2-1,0 0,0-1,-2-1,-1 0,0 0,-1-1,-1 0,-1-1,3-14,-10 33,1 1,-1 0,1 0,-1-1,0 1,0 0,1-1,-1 1,0 0,0-1,0 1,-1-1,1 1,0 0,0-1,-1 1,1 0,-1 0,1-1,-1 1,0 0,1 0,-1 0,0-1,0 2,0-1,-1 1,1-1,0 1,0-1,-1 1,1 0,0 0,-1 0,1 0,0 0,-1 0,1 0,0 0,-1 0,1 0,0 1,0-1,-2 1,-9 4,0 0,0 1,0 0,-6 5,15-9,-47 29,2 3,1 2,-13 15,35-28,1 1,1 1,1 1,2 1,1 1,-9 17,22-34,2-1,0 1,0 0,1 0,0 0,0 3,3-11,-1-1,1 0,0 1,0-1,0 0,0 1,0-1,1 0,-1 0,1 1,-1-1,1 0,0 0,0 0,0 1,0-2,0 0,0 0,0 0,0 0,1-1,-1 1,0 0,0 0,1-1,-1 1,0-1,1 0,-1 1,0-1,1 0,-1 1,0-1,1 0,-1 0,1 0,-1-1,0 1,1 0,-1 0,1-1,-1 1,0-1,8-1,-1-1,0 0,-1-1,1 0,0 0,-1 0,0-1,6-5,52-49,-47 41,34-33,-2-3,-3-2,-3-2,-2-2,4-12,-37 59,7-18,-19 27,-6 7,-9 7,11-6,-111 77,98-66,1 0,1 2,1 0,-13 17,27-32,1 1,0 0,0 0,1 0,-1 0,0 0,1 1,0-1,0 0,0 1,0-1,1-2,0 0,0 0,0 0,0 0,1 0,-1 0,0 0,1 0,-1 0,0 0,1 0,-1 0,1 0,-1-1,1 1,0 0,-1 0,1-1,0 1,0 0,-1-1,1 1,0-1,0 1,0-1,0 1,0-1,-1 0,1 1,0-1,0 0,0 0,0 0,0 0,0 1,0-1,0-1,0 1,0 0,1 0,19 0,-1-1,1 0,-1-2,0 0,0-1,5-3,8-3,1-1,-2-2,8-5,-34 16,-2 0,1-1,0 0,0 0,-1 0,1 0,-1-1,0 1,0-1,0 0,-1-1,0 1,1-1,-2 1,1-1,0 0,-1 0,0 0,0 0,0 0,-1-1,0 1,0 0,0-1,-1 1,1-1,-1 1,-1-1,1 1,-1-1,0 1,0-1,0 1,-1 0,-1-2,-3-12,3 14,1-1,0 0,0 0,1 0,0-1,0 1,0 0,0-4,1 9,1 0,-1 0,0 1,0-1,0 0,1 1,-1-1,0 0,1 0,-1 1,1-1,-1 1,1-1,-1 0,1 1,-1-1,1 1,-1-1,1 1,0 0,-1-1,1 1,0-1,-1 1,1 0,0 0,0-1,24 1,22 16,-22-1,-1 0,-1 2,0 1,-1 1,-1 1,17 20,3 2,-33-33,-6-7,-1 1,1-1,0 0,0 1,0-1,0 0,1-1,-1 1,0 0,1-1,-1 1,1-1,0 1,-1-1,1 0,1 0,-12-42,-21-106,33 175,-2 1,-1-1,-1 1,-2-1,-1 1,-1 5,-2 23,1-32,3-20,1 0,0 0,1 0,-1 1,1-1,0 4,8-34,-5-33,-4-23,0 21,-10 143,8-43,-2 22,-3 0,-2-1,-6 11,16-71,0 0,-1 0,1 1,-1-1,1 0,-1 0,1 0,-1 0,0 0,1 0,-1 0,0 0,0 0,0-1,0 1,0 0,0 0,0-1,0 1,0-1,0 1,0-1,-1 1,1-1,0 0,0 1,0-1,-1 0,1 0,0 0,0 0,0 0,-1 0,1 0,0-1,0 1,0 0,-2-1,-6-2,-1 0,1-1,0 0,-9-6,-5-1,-7-1,0 2,-1 1,-1 1,1 2,-2 1,21 3,0 1,1 0,-1 1,0 1,1 0,-1 0,0 1,1 1,0 0,-1 0,1 1,1 1,-1 0,1 0,-6 4,8-3,1 1,-1-1,2 1,-1 0,1 1,0 0,1 0,-1 0,2 0,-1 1,1 0,1 0,-1 0,1 2,3-9,0 0,0 0,0-1,0 1,1 0,-1 0,0 0,1 0,0 0,-1 0,1-1,0 1,0 0,0-1,0 1,0 0,0-1,0 1,1-1,-1 0,1 1,-1-1,1 0,-1 0,1 0,0 0,-1 0,1 0,0-1,0 1,1 0,9 3,1 0,-1-1,1 0,7 0,-4-1,13 4,0-3,1 0,0-2,0-1,-1-1,1-2,-1-1,30-8,-37 6,1-2,-1 0,-1-2,15-9,-23 12,-1 0,-1-1,0-1,0 0,0-1,-1 0,-1 0,5-7,-9 9,0-1,0 0,-1 0,0 0,-1-1,0 1,0-1,-1 0,0 0,-1-1,1-11,0-1,-2 1,-2-22,2 42,0 0,-1-1,1 1,0 0,-1 0,0 0,1 0,-1-1,0 1,0 0,0 1,0-1,0 0,-1-1,1 3,0-1,1 0,-1 1,0-1,0 1,0-1,1 1,-1-1,0 1,0 0,0 0,0-1,0 1,0 0,0 0,0 0,0 0,0 0,0 0,0 0,0 0,0 0,-3 2,1-1,-1 0,1 1,0 0,0 0,-1 0,1 0,0 0,1 1,-1-1,0 1,1 0,-1 0,0 2,-47 72,39-58,0 0,-1-1,-1-1,-1 0,-1 0,-10 8,8-10,-1-2,0 0,0-1,-2 0,-17 7,25-15,1 1,-1-2,1 1,-1-2,0 1,0-2,0 1,-1-2,1 0,0 0,-7-2,-146-24,154 24,10 2,0-1,0 1,0 0,0 0,0-1,0 1,0 0,0 0,0 0,0 0,0 0,0 0,0 1,-1-1,1 0,0 1,0 0,0 0,-1 1,1-1,0 1,0-1,1 1,-1-1,0 1,1 0,-1-1,1 1,-1 0,1 1,-1-1,0 1,0-1,1 1,-1-1,1 1,-1-1,1 1,0-1,0 1,0-1,1 1,-1-1,1 1,-1-1,1 1,0-1,0 0,0 1,0-1,0 0,2 2,-1-2,0 0,0 0,1 0,-1-1,1 1,-1-1,1 0,0 0,0 0,-1 0,1 0,0 0,0-1,0 1,0-1,0 0,0 0,0 0,0 0,21-2,0-1,0 0,-1-2,1-1,-1-1,-1 0,1-2,-1-1,0-1,18-10,0-2,-2-2,-1-2,10-9,-32 23,0-1,0-1,-1 0,-1 0,0-1,-2-1,1 0,-2-1,-1 0,0-1,-1 0,-1 0,0-2,1-1,-5 15,0-1,-1 1,0 0,0-1,0 0,-1 1,0-1,-1-1,7 68,-3-33,-1 0,-2 1,0-1,-1 1,-2-1,-3 11,5-36,0 0,-1 0,0 0,1 0,-1 0,1 0,-1 0,0-1,0 1,1 0,-1-1,0 1,0 0,0-1,0 1,0-1,0 1,0-1,0 0,0 1,0-1,0 0,0 0,0 0,0 1,0-1,0 0,0-1,0 1,0 0,0 0,-1 0,-45-8,29 5,-57-9,-1 4,-48 2,13 6,77 9,31-6,0-1,1 0,0 1,0-1,-1 1,1-1,1 1,-1 0,-1 3,-2 2,-94 109,96-111,0 0,0 1,0 0,1-1,0 1,0 0,0 4,-5 17,6-26,0 1,0-1,1 0,-1 1,1-1,0 1,0-1,0 1,0-1,0 1,0-1,1 1,-1-1,1 1,0-1,-1 0,1 1,0-1,1 0,0 2,1 0,0 0,0-1,0 0,1 1,-1-1,1 0,0-1,0 1,0-1,0 0,0 0,10 4,0-1,0 0,1-1,-1 0,1-2,12 2,3-1,1-2,-1 0,1-2,6-2,5 1,-32 2,0 0,1-1,-1-1,8-1,11-4,0 1,1 1,27 0,-47 5,-1-2,0 1,1-1,5-2,32-6,47 2,-28-1,-65 8,0 1,0 0,0 0,0-1,-1 1,1-1,0 1,0-1,0 1,0-1,0 0,-1 1,1-1,0 0,0 0,-1 1,1-1,-1 0,1 0,-1 0,1 0,-1 0,1 0,-1 0,0 0,0 0,1 0,-1 0,0 0,0 0,0 0,4-42,-4 26,7-75,-5-1,-4-11,1-7,0 100,0 1,-1-1,0 1,-2-5,-4-16,7 24,-13-61,12 61,0 1,0 0,-1 0,1-1,-1 1,-1 1,1-1,-1 0,0 1,3 4,-1 1,1-1,0 1,0-1,0 1,0-1,-1 1,1 0,0-1,-1 1,1 0,0 0,0 0,-1 0,1 0,0 0,-1 1,1-1,0 0,-31 7,21-4,-39 7,5-2,0 2,1 2,-38 16,27-2,-28 18,31-15,-35 13,77-37,6-3,1-1,-1 1,0-1,0 0,0 0,0 0,0 0,0-1,-1 1,1 1,0 1,0 0,0 0,1 0,-1 1,1-1,-1 2,-3 2,-10 11,0 0,2 1,-10 15,-15 19,39-50,-1 0,1 0,-1 0,1 0,0 0,0 0,1 1,-1-1,1 0,0 1,-1-1,1 1,1-1,-1 0,0 1,1-1,0 0,0 0,0 1,0-1,0 0,2 2,4 12,1-1,1-1,8 13,-13-22,0-1,1 0,0 0,0 0,0-1,0 1,1-1,-1 0,1-1,0 1,0-1,1 0,-1-1,0 0,6 2,13 1,0 0,0-2,20 0,28 4,-11-1,-51-7,0 2,-1 0,1 0,0 1,0 0,-1 0,1 2,-1-1,0 1,0 1,2 1,1 2,-7-4,0 1,0-1,0-1,1 1,0-1,-1-1,1 1,0-1,0 0,1 0,-1-1,7 0,-6-1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27T07:55:11.396"/>
    </inkml:context>
    <inkml:brush xml:id="br0">
      <inkml:brushProperty name="width" value="0.2" units="cm"/>
      <inkml:brushProperty name="height" value="0.2" units="cm"/>
      <inkml:brushProperty name="color" value="#FFFFFF"/>
      <inkml:brushProperty name="ignorePressure" value="1"/>
    </inkml:brush>
  </inkml:definitions>
  <inkml:trace contextRef="#ctx0" brushRef="#br0">38 37,'0'0,"81"4,-62-1,1-2,0 0,0-1,-1-1,1-1,0-1,-1-1,7-2,-15 2,0 0,0 1,1 0,-1 1,1 0,-1 1,1 0,0 1,0 0,-1 1,1 1,8 1,-35-5,1 1,-1 1,1 0,-1 1,1 0,-1 1,-10 4,-31 2,-3-5,-1-2,-22-5,71 4,-36 3,35-1,33-1,63 1,-40 0,0-2,0-2,0-2,9-3,-42 5,-7 2,0 0,0 0,0-1,-1 0,1 0,0 0,-1 0,1 0,-1-1,1 0,-1 1,1-1,-1 0,2-2,-6 4,1-1,0 1,0-1,-1 1,1 0,0-1,-1 1,1 0,0-1,-1 1,1 0,0 0,-1-1,1 1,-1 0,1 0,0 0,-1-1,1 1,-1 0,1 0,-1 0,1 0,0 0,-1 0,1 0,-1 0,1 0,-1 0,1 0,-1 0,1 0,-1 1,1-1,0 0,-1 0,1 1,-22 1,-292 39,294-36,16-4,1 0,-1 0,0 0,0 0,1-1,-1 0,0 1,-2-1,39-8,73 10,-68 0,-1-1,0-3,30-4,163-31,-215 37,-12 2,-27 0,-11-4,0 3,0 0,1 2,-20 6,29-6,0-1,0-1,-6-1,-26 3,43-2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27T07:57:32.175"/>
    </inkml:context>
    <inkml:brush xml:id="br0">
      <inkml:brushProperty name="width" value="0.2" units="cm"/>
      <inkml:brushProperty name="height" value="0.2" units="cm"/>
      <inkml:brushProperty name="color" value="#FFFFFF"/>
      <inkml:brushProperty name="ignorePressure" value="1"/>
    </inkml:brush>
  </inkml:definitions>
  <inkml:trace contextRef="#ctx0" brushRef="#br0">0 254,'0'0,"0"0,0 0,0 0,22-3,156-11,-40 4,-86 5,-20 4,1-3,-1 0,0-2,30-10,-62 16,1 0,-1 0,0 0,0 0,1 0,-1 0,0 0,1 0,-1-1,0 1,1 0,-1 0,0 0,0 0,1 0,-1-1,0 1,0 0,0 0,1 0,-1-1,0 1,0 0,0 0,1-1,-1 1,0 0,0 0,0-1,0 1,0 0,0 0,0-1,1 1,-1 0,0-1,0 1,0 0,0-1,0 1,-1 0,1-1,-12-7,-20-3,-145-24,-114-5,335 43,25-2,15 1,-3 5,-35-3,-1-1,1-2,33-5,-79 4,0 1,1-1,-1 0,0 0,1 0,-1 0,0 0,0 0,1 0,-1 0,0 0,1 0,-1 0,0-1,0 1,1 0,-1 0,0 0,1 0,-1 0,0 0,0-1,1 1,-1 0,0 0,0 0,0-1,1 1,-1 0,0 0,0-1,0 1,0 0,0 0,1-1,-1 1,0-1,-10-6,-18-4,-50-5,-1 3,-40 0,64 7,-16 2,146 26,34 3,14-4,-211-35,14 2,-1 3,-47 1,137 16,15 1,-7-5,0 0,15-1,-29-2,-1-1,1-1,-1 1,1-1,-1-1,0 0,1 0,7-3,-16 5,1 0,0 0,0-1,0 1,0 0,-1-1,1 1,0 0,0-1,-1 1,1-1,0 1,-1-1,1 0,-1 1,1-1,-1 0,1 1,-1-1,1 0,-1 0,1 1,-1-1,0 0,0 0,1 0,-1 1,0-1,0 0,-1 0,1 0,-1 0,1 0,-1 0,0 0,1 0,-1 0,0 1,0-1,1 0,-1 0,0 1,0-1,0 1,0-1,0 1,0-1,-7-3,0 1,0 0,0 0,0 1,-1 0,1 0,0 1,0 0,-1 0,1 1,0 0,-1 0,1 1,0 0,0 1,-1 0,-1 1,6-1,-1 0,0 0,1 0,-1 1,1 0,0 0,-1 0,2 1,-1-1,0 1,1 0,0 0,-1 0,2 1,-1-1,0 1,1 0,-1 2,-4 12,0-1,2 1,0 0,1 0,2 1,-1-1,2 1,1 0,0-1,2 9,-2-28,0 1,0 0,0-1,0 1,0 0,0-1,0 1,1-1,-1 1,0 0,0-1,0 1,1-1,-1 1,0 0,1-1,-1 1,0-1,1 1,-1-1,1 1,-1-1,1 0,-1 1,1-1,-1 1,1-1,-1 0,1 0,0 1,-1-1,1 0,-1 0,1 0,0 0,-1 1,1-1,0 0,-1 0,1 0,-1 0,1-1,0 1,-1 0,1 0,0 0,-1 0,1-1,-1 1,1 0,-1 0,1-1,0 1,-1-1,1 1,-1 0,0-1,1 1,-1-1,1 1,-1-1,0 0,4-2,0-1,0 0,-1 0,1 0,-1 0,0-1,0 0,1-4,-1 0,0 0,-1-1,0 1,0-1,-1 0,0 0,0 1,-1-1,-1 0,0 0,0 1,-1-1,-1-6,-2-2,-1-1,0 1,-2 0,0 0,-1 1,0 0,-2 1,11 17,-1 0,0 0,0 0,0 0,1 0,-1 1,1-1,-1 0,1 0,-1 1,1-1,0 0,-1 1,1-1,0 0,0 1,0-1,0 0,1 2,-6 39,5 137,-1-171,-1-9,-2-17,-1-29,4 31,0-2,-1-1,0 0,-1 1,-2-1,1 1,-5-9,16 75,-3-12,2-14,1 0,0 0,2 0,0-1,1 0,1-1,2 0,0-1,0 0,2-1,0-1,1 0,1-1,0-1,2-1,-1 0,5 1,-19-12,1-1,0 1,0-1,0 1,0-1,0-1,0 1,1-1,-1 0,1 0,-1 0,1-1,-1 0,1 0,-1 0,1-1,4-1,-2 0,-1-1,1 0,-1 0,0-1,0 1,0-2,-1 1,1-1,-1 0,0 0,3-4,5-6,-1-1,-1 0,-1-1,0-1,-1 1,-1-1,0-1,-2 0,2-6,-2 3,0-1,-2 0,0 0,-2 0,-1-1,0-22,-1 98,-4 26,0-41,2 0,2-1,1 1,5 22,-7-59,0 0,0 1,0-1,0 0,0 1,0-1,0 1,-1-1,2 0,-1 1,0-1,0 0,0 1,0-1,0 0,0 1,0-1,0 0,0 1,1-1,-1 0,0 1,0-1,0 0,1 0,-1 1,0-1,0 0,1 0,-1 1,0-1,1 0,-1 0,0 0,1 0,-1 1,0-1,1 0,-1 0,0 0,1 0,-1 0,7-16,2-26,13-239,-17 259,-5 22,0 0,0 0,0 0,1 0,-1-1,0 1,0 0,0 0,0 0,0 0,1 0,-1 0,0 0,0 0,0 0,0 0,1 0,-1 0,0 0,0 0,0 0,0 0,1 0,-1 0,0 0,0 0,0 0,0 0,1 0,-1 0,0 0,0 0,0 0,0 0,0 1,1-1,-1 0,0 0,0 0,0 0,0 0,0 0,0 1,0-1,0 0,1 0,-1 0,0 0,0 0,0 1,0-1,2 4,0 0,-1 0,1 0,-1 0,0 0,0 1,0 2,4 43,-2 0,-3 11,0-19,1 0,2 1,6 21,-7-60,-1-5,1-13,0-21,-7-53,-9-42,6 68,4 126,5-53,-2 2,2-1,0 0,0 1,1-1,1 0,0 0,0 0,1 0,2 2,-6-14,0 0,0 0,0 1,0-1,0 0,0 0,0 0,0 1,0-1,1 0,-1 0,0 0,0 0,0 1,0-1,0 0,0 0,1 0,-1 0,0 0,0 0,0 0,0 1,1-1,-1 0,0 0,0 0,0 0,1 0,-1 0,0 0,0 0,0 0,1 0,-1 0,0 0,0 0,0 0,0 0,1 0,-1 0,0 0,0 0,0-1,1 1,-1 0,0 0,0 0,0 0,0 0,0 0,1 0,-1-1,6-13,-1-19,-3 11,-1 1,-2-1,0 0,-1 1,-3-11,11 112,-4-43,-2-8,1-17,2-33,-1 10,1-20,3-1,0 1,11-28,-17 59,0 0,0 0,0 0,0 1,0-1,0 0,0 0,0 0,0 0,0 0,0 0,0 0,0 0,0 0,0 0,0 0,0 0,0 0,0 0,0 0,0 0,0 0,0 1,0-1,1 0,-1 0,0 0,0 0,0 0,0 0,0 0,0 0,0 0,0 0,0 0,0 0,0 0,0 0,0 0,0 0,0 0,1 0,-1 0,0 0,0 14,-2 17,-6 7,-1 0,-2-1,-14 32,25-69,-1 0,0-1,1 1,-1-1,1 1,-1 0,1-1,0 1,-1-1,1 1,-1-1,1 0,0 1,-1-1,1 1,0-1,0 0,-1 1,1-1,0 1,0-1,0 0,0 1,0-1,0 0,0 1,0-1,-6-27,3 5,1 3,-1 1,0-1,-2 1,-1-2,3 13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27T08:24:32.746"/>
    </inkml:context>
    <inkml:brush xml:id="br0">
      <inkml:brushProperty name="width" value="0.2" units="cm"/>
      <inkml:brushProperty name="height" value="0.2" units="cm"/>
      <inkml:brushProperty name="color" value="#FFFFFF"/>
      <inkml:brushProperty name="ignorePressure" value="1"/>
    </inkml:brush>
  </inkml:definitions>
  <inkml:trace contextRef="#ctx0" brushRef="#br0">1276 352,'-72'2,"-37"8,-2-1,-645 21,741-30,-35 1,-1-2,-25-6,73 7,-1-1,1 1,-1-1,1 0,-1 0,1 0,0-1,-2 0,5 2,0 0,0-1,-1 1,1 0,0 0,0 0,-1-1,1 1,0 0,0 0,0-1,0 1,0 0,-1 0,1-1,0 1,0 0,0-1,0 1,0 0,0 0,0-1,0 1,0 0,0-1,0 1,0 0,0-1,0 1,0 0,0 0,0-1,1 1,-1 0,0 0,0-1,0 1,0 0,1 0,-1-1,0 1,0 0,0 0,1 0,-1-1,0 1,0 0,1 0,-1 0,0 0,0 0,1 0,-1-1,0 1,1 0,-1 0,0 0,1 0,-1 0,22-7,-21 6,91-23,54-6,-97 22,0 3,1 2,49 4,-46 4,46 11,2 1,43 5,75 23,-158-32,1-3,0-3,1-2,-1-4,1-1,56-10,-102 8,0-1,0-1,0-1,-1 0,11-6,-22 9,1 0,-1-1,0 1,0-1,-1 0,1-1,0 1,-1-1,0 0,0 0,0 0,-1 0,1-1,-1 0,0 0,0 0,0 0,0-4,-2 6,-1 0,1 0,-1 0,0-1,-1 1,1 0,0 0,-1 0,0-1,1 1,-1 0,-1 0,1 0,0 0,-1 1,1-1,-1 0,0 0,0 1,0-1,0 1,-1 0,0-1,-10-9,0 1,-1 0,-14-8,12 9,-94-65,110 75,-1-1,0 0,0 1,1-1,-1 0,0 1,0-1,0 1,0-1,0 1,0 0,0-1,0 1,0 0,0 0,0 0,0-1,0 1,0 0,0 0,0 1,0-1,0 0,0 0,0 0,0 1,0-1,0 0,0 1,0-1,1 1,-1-1,0 1,0-1,0 1,0 0,1 0,-1-1,0 1,1 0,-1 0,1 0,-1-1,1 1,-1 0,1 0,-1 0,1 0,-4 8,1 0,0 1,0-1,1 1,0 1,0-1,-13 67,3-18,-13 38,24-82,10-23,13-22,12-33,-3-1,-2-1,17-63,-45 123,0 0,1 0,0 0,0 0,1 0,-1 0,1 1,0-1,0 1,0 0,3-2,-3 3,1 1,-1 0,1-1,-1 1,1 1,0-1,0 1,0-1,0 1,0 0,0 0,0 1,0-1,0 1,1 0,20 0,0 0,0 2,0 1,9 3,-21-4,1 1,-1 1,0 0,0 1,0 0,-1 1,0 1,9 5,-18-10,0 0,0 1,0-1,-1 1,1 0,-1 0,1-1,-1 2,0-1,0 0,0 0,0 1,-1-1,0 1,1-1,-1 1,0 0,-1-1,1 1,-1 0,0 0,1-1,-2 1,1 0,0 0,-1 0,0-1,1 1,-2 0,-1 4,0 0,-1 0,0 0,-1 0,1 0,-2-1,1 0,-1 0,0-1,0 0,-1 0,0 1,-76 56,-19 8,-43 32,112-71,32-30,-1-1,1 0,0 1,0-1,0 1,0-1,1 1,-1 0,0-1,1 1,-1 0,1-1,-1 1,1 0,0 0,0 0,0-1,0 1,0 0,0 0,0 0,1 0,-1-1,1-1,0 1,0-1,-1 0,1 1,0-1,0 0,0 1,-1-1,1 0,0 0,0 0,0 0,0 0,0 0,-1 0,1 0,0 0,0 0,0-1,0 1,-1 0,1 0,0-1,0 1,0-1,-1 1,1-1,0 1,25-15,-8 3,-1 0,0 0,-1-1,-1-1,0 0,1-2,59-78,-75 93,1 0,-1 1,1-1,-1 0,1 1,-1-1,1 1,0-1,-1 1,1-1,-1 1,1-1,0 1,0-1,-1 1,1 0,0 0,0-1,0 1,-1 0,1 0,0 0,0 0,0 0,-1 0,1 0,1 0,-2 1,1 0,0-1,-1 1,1 0,-1 0,0 0,1 0,-1 0,1 0,-1 0,0-1,0 1,0 0,1 0,-1 0,0 0,0 0,0 0,0 0,-1 0,1 0,0 0,0 0,-1 1,-2 12,-1-1,0 1,-1-1,0 0,-1 0,-7 10,-52 76,31-49,28-40,3-5,0 0,0-1,-1 1,1 0,-1-1,0 0,-2 1,6-5,0-1,0 1,-1 0,1-1,0 1,0 0,0-1,0 1,0 0,-1-1,1 1,0 0,0-1,0 1,0-1,0 1,0 0,0-1,0 1,0 0,0-1,0 1,1-1,-1 1,0 0,0-1,0 1,0 0,1-1,-1 1,0 0,0-1,0 1,1 0,-1-1,8-18,48-64,4 2,50-51,-90 119,-16 12,-11 4,3-1,-1-1,1 0,0 0,0-1,0 1,0-1,-1 0,1 0,0 0,0-1,-1 0,1 1,0-2,0 1,0 0,0-1,0 1,0-1,1 0,-1-1,1 1,-1-1,-2-2,-8-6,0-2,0 0,1 0,-8-13,-1-4,1-1,-5-12,-2-3,24 41,1 0,-1 1,0 0,-1 0,1 0,-1 0,1 0,-1 1,0 0,-1 0,1 1,0-1,-2 1,5 1,-1-1,0 1,0 1,0-1,0 0,0 1,0-1,0 1,-1 0,1 0,0 0,0 1,0-1,0 1,0-1,0 1,0 0,0 0,0 0,1 1,-1-1,0 1,1 0,-1-1,0 2,-4 5,0 1,1 0,0 0,1 0,0 1,0 0,1-1,0 2,1-1,0 0,0 1,2 0,-1-1,1 1,1 0,0 4,0 23,3-1,0 0,3-1,3 9,4 18,3-1,2-1,6 6,-23-63,1 0,0-1,0 1,0 0,0-1,0 1,1-1,2 3,-4-5,0-1,0 1,-1 0,1-1,0 0,0 1,0-1,0 1,0-1,0 0,0 0,0 0,0 1,0-1,0 0,0 0,0 0,0-1,0 1,0 0,0 0,0 0,0-1,0 1,0 0,-1-1,1 1,0-1,0 1,0-1,0 0,-1 1,1-1,0 0,0 1,-1-1,1 0,23-22,71-65,3 4,21-9,-77 59,-33 25,0 1,0 1,1 0,0 0,0 1,1 0,9-4,-18 11,-9 4,-14 5,-8-4,1 0,-1-2,0-2,0 0,-9-2,-148-12,151 9,-44-7,1-4,0-4,-10-1,62 14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27T07:55:34.756"/>
    </inkml:context>
    <inkml:brush xml:id="br0">
      <inkml:brushProperty name="width" value="0.2" units="cm"/>
      <inkml:brushProperty name="height" value="0.2" units="cm"/>
      <inkml:brushProperty name="color" value="#FFFFFF"/>
      <inkml:brushProperty name="ignorePressure" value="1"/>
    </inkml:brush>
  </inkml:definitions>
  <inkml:trace contextRef="#ctx0" brushRef="#br0">45 89,'0'0,"0"0,0 0,0 0,0 0,11 5,9 2,0-2,0 0,0-2,0 0,17 0,107-3,-91-1,234-19,-178 10,-351 29,172-10,183-9,-36-1,0 3,0 3,-1 4,25 7,-81-9,-16-5,-1-1,0 1,1-1,-1 0,1-1,-1 1,1-1,0 1,0-1,1 2,1 1,-1-1,0 2,0-1,0 0,4 4,-1 1,0 0,-1 1,0 0,0 0,0 1,-2 0,1 0,-1 0,-1 1,0 0,0 0,-1 0,0 0,-1 0,0 0,-1 1,-1-1,1 1,-2-1,0 1,-1 8,0-8,0 0,-1 1,-1-1,0-1,0 1,-1 0,-1-1,0 0,0 0,-1-1,-1 0,1 0,-2-1,1 0,-1 0,-1-1,1 0,-1 0,-1-1,0-1,1 0,-2 0,-8 2,6-2,0-2,-1 1,1-2,-1 0,0-1,0 0,0-1,0-1,0-1,0 0,0 0,-10-4,18 4,-1-1,1 0,0 0,0-1,0 0,0 0,0-1,0 0,1 0,0 0,0-1,0 0,0 0,1-1,0 0,0 1,0-2,1 1,0 0,0-1,1 0,0 0,0 0,0 0,0-5,2 7,0 1,1 0,-1 0,1 0,0-1,0 1,1 0,-1-1,1 1,0 0,0 0,0 0,1 0,-1 0,1 0,0 0,0 1,1-1,-1 1,1-1,0 1,0 0,0 0,0 0,0 0,0 1,1-1,0 1,0-1,4-1,-1 0,0 0,1 1,0 0,0 1,0 0,0 0,0 0,1 1,-1 0,0 1,1 0,-1 0,5 2,2 0,-1 1,1 1,5 3,-15-5,1 0,-1 0,0 0,-1 1,1 0,0 0,-1 0,0 1,0-1,0 1,0 0,-4-4,1 1,-1-1,0 0,0 1,1-1,-1 0,0 0,0 1,0-1,0 0,0 1,0-1,1 0,-1 1,0-1,0 0,0 1,0-1,0 0,0 1,0-1,0 0,0 1,0-1,-1 1,1-1,0 0,0 0,0 1,0-1,0 0,-1 1,1-1,0 0,0 1,-1-1,1 0,-15 8,-21-1,36-7,-33 2,-1 0,1-2,0-2,-1-1,-11-3,20 1,0 0,0-2,1-1,0 0,0-2,1-1,-8-5,30 15,-1 0,1 1,-1-1,1 0,-1 0,1 0,0 0,-1 0,1 0,0-1,0 1,0 0,0-1,0 1,0 0,0-1,1 1,-1-1,0 0,1 1,-1-1,1 1,0-1,-1 0,1 1,0-2,1 0,0 1,0 0,0 0,0-1,0 1,1 0,-1 0,1 0,-1 0,1 1,0-1,0 0,0 1,0-1,0 1,0 0,0-1,1 1,35-19,2 3,0 1,1 2,0 1,1 3,0 1,12 0,-36 8,11-3,-67-2,-56 4,-1 5,1 3,49-1,0 2,0 2,1 2,1 1,-11 7,53-19,0 0,0 0,0 1,0-1,1 0,-1 0,0 1,0-1,1 1,-1-1,0 1,1-1,-1 1,0-1,1 1,-1-1,1 1,-1 0,1 0,-1-1,1 1,-1 0,1 0,-1 0,2 0,-1-1,0 1,1 0,-1-1,1 1,-1 0,1-1,-1 1,1 0,-1-1,1 1,0-1,-1 1,1-1,0 0,-1 1,1-1,0 0,0 1,-1-1,1 0,56 16,-43-13,16 6,7 2,32 4,-58-13,-1-1,0 0,1-1,-1 0,0 0,1-1,-1 0,0-1,2-1,-9 2,0 0,0 0,0 0,-1-1,1 1,0-1,-1 0,1 0,-1 0,0 0,0 0,1 0,-1-1,-1 1,1-1,1-1,-3 3,1-1,0 1,-1 0,0 0,1-1,-1 1,0 0,0-1,0 1,0-1,0 1,0 0,0-1,0 1,0 0,-1-1,1 1,0 0,-1 0,0-1,1 1,-1 0,0 0,1 0,-1-1,0 1,0 0,0 0,0 0,0 1,0-1,0 0,0 0,0 0,0 1,-1-1,0 0,-10-5,-1 1,0 0,0 1,0 0,0 1,-1 1,1 0,-1 1,0 0,1 1,-13 1,1 1,1 2,-1 0,1 1,0 1,0 2,-2 2,15-6,1 0,1 1,-1 1,1-1,0 2,0-1,0 1,1 0,0 1,-4 6,9-11,1-1,1 1,-1 0,0 0,1 0,-1 0,1 0,0 0,0 0,0 1,1-1,-1 0,1 1,0-1,-1 0,2 1,-1-1,0 0,1 0,-1 1,1-1,0 0,0 0,0 0,0 0,1 0,-1 0,1 0,0 0,0 0,0-1,0 1,1-1,-1 1,0-1,1 0,0 0,3 3,1 0,0 0,0-1,0 0,0 0,1-1,-1 0,1 0,0-1,0 0,0 0,0-1,0 0,0-1,0 1,1-1,-1-1,0 0,0 0,0-1,6-1,-5 1,-1-1,1 0,-1 0,0 0,0-1,0-1,-1 1,0-1,1 0,-2-1,1 0,-1 0,1 0,-2-1,1 0,-1 0,0 0,0-1,3-8,-4 7,-1-1,0 0,0 0,-1 0,0-1,-1 1,0 0,-1-1,0 1,-1-1,-1-8,1 14,0 1,0 0,0 0,0 0,-1 1,0-1,0 0,0 0,0 1,0-1,-1 1,0 0,0 0,1 0,-2 0,1 0,0 1,-1-1,1 1,-1 0,1 0,-1 0,0 1,0-1,0 1,0 0,0 0,0 0,-1 1,0-1,-5 0,-1 1,0 0,1 0,-1 1,1 0,-1 1,1 0,-1 1,1 0,0 0,0 1,1 1,-1 0,1 0,0 0,0 1,-2 3,5-4,-1 1,1 0,1 0,-1 1,1 0,0 0,1 0,0 0,0 1,0 0,1 0,0 0,0 0,1 0,0 0,1 1,0-1,0 1,1-1,0 1,1 6,-1-12,1 1,-1-1,1 0,-1 0,1 0,0 0,0 0,1 0,-1 0,1 0,-1 0,1 0,0-1,0 1,0-1,0 1,1-1,-1 0,1 0,-1 0,1 0,0-1,-1 1,1-1,0 1,1-1,-1 0,1 0,0 0,0 0,0-1,0 0,0 0,0 0,0 0,0 0,0-1,0 0,0 0,0 0,0 0,0-1,-1 1,1-1,0 0,-1 0,0 0,1-1,0-1,1 0,-1 0,0 0,0-1,0 0,-1 0,1 0,-1 0,0 0,-1-1,0 1,1-1,-2 0,1 1,-1-1,0 0,0 0,0 0,-1 0,0-5,0 5,0 1,-1 0,1-1,-1 1,-1 0,1 0,-1 0,1 0,-2 0,1 0,0 0,-1 1,0-1,0 1,0 0,-1 0,1 0,-1 0,0 0,0 1,0 0,-1 0,-3-2,6 4,-1-1,1 1,-1 0,0 0,0 1,0-1,0 1,1-1,-1 1,0 0,0 0,0 0,0 0,0 1,0-1,0 1,1-1,-1 1,-2 1,0 1,0 0,0 0,0 0,0 0,1 1,-1 0,1 0,0 0,0 0,0 1,-5 8,1-1,0 2,0-1,1 1,1 0,0 0,0 6,1-3,2-1,0 1,0 0,1 6,2-15,0-1,0 0,0 1,1-1,0 0,1 0,-1 0,2 1,-1-1,1-1,1 3,-4-7,1-1,0 0,0 1,-1-1,1 0,0 0,0 0,1 0,-1 0,0 0,0 0,0 0,1-1,-1 1,0 0,1-1,-1 1,0-1,1 1,-1-1,1 1,-1-1,2 0,0 0,0 0,0-1,-1 1,1-1,0 0,0 0,0 0,0 0,-1 0,1-1,2 0,3-4,1 0,-1-1,-1 0,1 0,-1 0,4-7,-4 5,-1-1,-1 0,1 0,-2 0,1-1,-2 1,1-1,-1 0,-1 0,0-1,-1 1,0 0,0-1,-2 1,1 0,-2-7,1 9,0 0,-1 1,0-1,-1 0,0 1,0-1,-1 1,0 0,0 0,-1 0,0 1,0-1,-1 1,0 1,0-1,-1 1,1 0,-1 0,-1 1,1 0,-2 0,8 4,0 0,0 1,0-1,-1 1,1-1,0 1,0 0,-1 0,1-1,0 1,0 0,-1 0,1 0,0 0,-1 0,1 1,0-1,0 0,-1 1,1-1,0 1,0-1,-1 1,0 0,0 1,0 0,0-1,0 1,0 0,1 0,-1 0,1 0,-1 1,1-1,-1 2,-2 5,0 1,1 0,0 1,0-1,0 5,0 10,0 0,2 0,1 0,1 0,1-1,1 1,1 0,1-1,2 0,0 0,10 21,-16-42,0 0,1 0,0 0,-1-1,1 1,0 0,0-1,0 1,1-1,-1 0,1 0,-1 0,1 0,0 0,-1-1,1 1,0-1,0 1,0-1,0 0,1 0,-1-1,0 1,0-1,1 1,-1-1,0 0,0 0,1-1,1 1,-1-2,1 1,-1 0,1-1,-1 0,0 0,0 0,0-1,0 1,0-1,-1 0,1 0,-1 0,1-1,-1 1,0-1,-1 0,1 0,-1 0,1 0,-1 0,0-2,2-4,-1 0,-1-1,1 0,-2 0,1 0,-2 1,1-1,-1 0,-1 0,0 0,-1 0,0 0,0 0,-1 1,-1-1,0 1,-3-6,7 15,-1-1,0 1,0-1,0 1,0-1,0 1,-1 0,1-1,0 1,0 0,-1 0,1 0,-1 0,1 0,-1 0,1 1,-1-1,0 0,1 1,-1-1,0 1,-1-1,0 1,0 1,0-1,0 0,0 1,0-1,0 1,0 0,1 0,-1 0,0 0,0 1,-1 0,-5 4,0 1,0 0,0 0,1 1,0 0,-5 7,5-4,1 0,0 0,0 1,1 0,1 0,0 0,1 0,0 1,1 0,0 0,1 0,0 0,2 0,-1 1,2 8,-1-14,1 0,0 0,1 0,-1-1,2 1,-1-1,1 1,0-1,0 0,1 0,0 0,0 0,1-1,0 0,0 0,0 0,1 0,0-1,0 0,0 0,1-1,0 0,0 0,0 0,0-1,6 2,2-1,2 0,-1-1,0-1,0 0,1-1,-1-1,1-1,-1 0,1-1,7-3,19-4,0-2,-1-2,13-8,-25 10,-1-2,0-1,-1-2,-1-1,0 0,5-7,-31 23,0 1,0-1,0 0,1 0,-1 0,-1 0,1 0,0 0,0 0,0 0,0 0,-1 0,1 0,-1 0,1-1,-1 1,1 0,-1 0,1-1,-1 1,0-1,0 1,-1 1,1-1,-1 0,1 0,-1 1,1-1,-1 1,0-1,1 0,-1 1,0-1,1 1,-1-1,0 1,0 0,1-1,-1 1,0 0,0-1,0 1,1 0,-1 0,0 0,0 0,-12-2,1 1,-1 1,0 0,-2 1,7-1,-158 11,137-8,0 2,0 1,1 1,-20 9,44-15,0 1,1 0,-1 0,0 0,1 1,-1-1,1 1,0 0,-1 0,4-2,0-1,-1 1,1-1,-1 1,1-1,0 1,-1-1,1 1,0 0,0-1,0 1,-1-1,1 1,0 0,0-1,0 1,0 0,0-1,0 1,0-1,0 1,0 0,0-1,1 1,-1 0,1 0,0 0,0 0,-1 0,1 0,0-1,0 1,0 0,0-1,0 1,0-1,0 1,1-1,-1 1,0-1,0 0,0 1,1-1,20 3,0 0,1-2,-1-1,0 0,0-2,0-1,1 0,19-2,128-4,-85 6,49-9,-132 12,-1 0,1 0,-1 0,1-1,-1 1,1-1,-1 1,1-1,-1 1,1-1,-1 0,1 0,-1 0,0 0,0 0,1 0,-1 0,0 0,0 0,0 0,0-1,-1 1,0 0,0 0,0 0,0 0,0 0,0-1,0 1,-1 0,1 0,0 0,-1 0,1 0,0 0,-1 0,0 0,1 0,-1 0,1 1,-1-1,0 0,0 0,1 0,-1 1,0-1,0 1,0-1,0 0,0 1,0-1,0 1,-1-1,-12-6,-1 0,1 1,-1 0,-1 1,1 1,-1 1,-12-2,-19-1,0 3,-1 2,4 0,0 2,-27 5,59-5,1 1,-1 0,0 1,1 0,0 1,0 1,0-1,0 2,1-1,-1 2,2-1,-3 3,8-5,1-1,0 1,-1 1,1-1,1 0,-1 1,1-1,-1 1,1 0,1 0,-1 0,1 0,0 0,0 0,0 0,1 0,-1 1,1-1,1 0,-1 0,1 0,0 1,0-1,0 0,1 0,0 0,2 4,-1-1,1 1,0-1,1 0,0 0,0 0,1 0,0-1,0 0,0-1,1 1,0-1,1 0,-1-1,1 0,2 1,4 0,0-1,1-1,0 0,-1-1,1-1,0 0,1-1,-1-1,0 0,0-1,0-1,0 0,0-1,0 0,5-3,9-3,0-1,-1-2,0-1,-1-1,-1-1,0-1,4-5,-6 4,-2-2,7-7,-22 19,-1 0,1 0,-2-1,1 1,-1-1,0 0,0-1,-1 1,0-2,-4 9,1 0,-1 1,1-1,-1 0,0 0,1 1,-1-1,0 0,0 0,0 0,0 0,1 1,-1-1,0 0,-1 0,1 0,0 0,0 1,0-1,0 0,-1 0,1 0,0 1,-1-1,1 0,0 0,-1 1,1-1,-1 0,1 1,-1-1,0 0,0 1,-1-1,1 1,-1 0,0 0,1-1,-1 1,0 0,1 0,-1 1,0-1,1 0,-1 0,1 1,-1-1,0 1,-10 4,0-1,0 2,-9 5,3 0,1-1,1 2,0 0,0 1,1 1,1 0,0 1,1 1,0 0,-3 8,15-24,1 1,-1-1,1 1,-1-1,1 1,0-1,-1 1,1-1,0 1,-1 0,1-1,0 1,0-1,0 1,0 0,-1-1,1 1,0-1,0 1,0 0,0-1,0 1,0 0,1-1,-1 1,0-1,0 1,0 0,1-1,-1 1,0-1,0 1,1-1,0 1,0-1,1 0,-1 0,0 0,0-1,1 1,-1 0,0 0,0-1,1 1,-1 0,0-1,0 1,0-1,0 0,43-25,-11 1,-2-2,-1 0,-1-2,-2-2,0 0,-3-2,0-1,18-35,-39 62,1 0,-1-1,0 0,0 1,-1-1,0 0,0-3,-2 11,-1 0,1-1,-1 1,1 0,-1 0,1 0,0 0,-1 0,1 0,-1 0,1 1,-1-1,1 0,-1 0,1 0,-1 0,1 1,-1-1,1 0,0 0,-1 1,1-1,-1 0,1 1,0-1,-1 0,1 1,0-1,0 0,-1 1,-15 12,-11 14,1 2,-1 4,-20 23,77-104,132-179,-155 217,-4 6,1-1,0 1,-1-1,0-1,0 1,-1 0,0 0,0-1,0 0,0 1,-1-1,1-4,-3 9,1 0,-1-1,0 1,0 0,1-1,-1 1,0 0,0 0,0 0,-1 0,1 0,0 0,0 0,0 0,-1 0,1 1,0-1,-1 1,1-1,-1 1,0-1,-36-9,32 8,-85-14,0 4,-40 1,-5 0,62 9,51 2,1 0,-1-2,-8-2,15 0,18 1,26 0,-16 2,152-17,176-24,-309 34,-31 8,0 0,0 0,0 0,0 0,0 0,-1 0,1 0,0 0,0 0,0 0,0 0,0 0,0 0,0 0,0 0,0 0,0 0,0 0,0 0,0 0,0 0,-1 0,1 0,0 0,0 0,0 0,0 0,0 0,0 0,0 0,0 0,0 0,0-1,0 1,0 0,0 0,0 0,0 0,0 0,0 0,0 0,0 0,0 0,0 0,0 0,0 0,0-1,0 1,0 0,0 0,0 0,0 0,0 0,0 0,0 0,0 0,0 0,0 0,-19-1,-72 5,1 4,1 4,0 4,-24 10,101-23,-38 11,49-14,-1 0,1 1,-1 0,1-1,-1 1,1 0,-1 0,1 0,0 0,-1 0,1 0,0 0,0 0,0 0,0 1,0-1,0 0,0 1,0-1,1 1,-1-1,0 1,1-1,-1 2,1-1,1-1,-1 1,0-1,1 1,-1-1,1 1,0-1,-1 0,1 1,0-1,0 0,0 0,0 0,0 1,0-1,0 0,1 0,-1-1,0 1,0 0,1 0,33 17,-29-15,55 22,7 0,-10-4,30 16,-70-29,-1 2,0 0,-1 1,0 0,-1 1,14 14,-14-5,-14-20,0 0,-1 0,1 1,-1-1,1 0,-1 0,1 0,-1 0,0 0,0 0,1 1,-1-1,0 0,0 0,0 0,0 1,0-1,-1 0,1 0,0 1,-5-34,3-29,1 28,0 0,2 0,3-8,-5 56,2 1,0-1,0 1,1-1,1 0,1 2,2 10,-6-24,1-1,-1 1,1-1,-1 0,1 0,0 1,0-1,0 0,1 0,0 1,5-2,2-14,-6 6,0 1,-1-1,0 0,0 0,0 0,-1 0,0 0,-1 0,0 0,0 0,0 0,-1 0,0 0,0 0,-1 0,0 0,0 1,0-1,-1 0,0 1,-1 0,1 0,-1 0,0 0,-1 0,1 1,-1 0,0 0,0 0,-1 1,0-1,0 1,0 1,-13-6,0 2,0 0,-1 1,0 1,0 1,-12-1,-50-11,43 5,-1 1,0 3,-1 1,1 2,-1 2,0 2,0 1,-39 7,-40 15,73-12,0-2,-1-2,0-3,-3-1,93-20,-13 10,2 1,-1 1,1 1,-1 2,11 1,34 3,45 8,211 33,-315-40,0 0,0 0,0 2,-1 0,0 0,0 2,9 4,-17-6,0-1,-1 1,1 0,-1 0,0 1,-1-1,1 1,-1 1,-1-1,1 1,-1 0,0 0,0 0,-1 0,0 1,0 0,3 11,-2 0,0 0,-1 0,-1 1,0-1,-2 18,-4 17,-8 42,-3 27,15-123,0 0,0 0,0 1,0-1,0 0,0 1,0-1,0 0,0 1,0-1,0 0,1 0,-1 1,0-1,0 0,0 1,0-1,0 0,0 0,1 1,-1-1,0 0,0 0,0 1,1-1,-1 0,0 0,0 0,1 1,-1-1,0 0,1 0,-1 0,0 0,0 0,1 0,-1 0,0 0,1 0,-1 0,0 0,19-4,25-21,-35 19,14-7,-1-2,0-1,-1 0,-13 9,-1 1,0-1,0 0,0-1,-1 1,0-1,-1 0,0-1,4-7,-6 9,-4 20,-10 31,9-32,-7 26,-1 3,2 0,-1 22,13-78,1 0,1 1,1 0,3-6,-1 3,12-36,-3-1,-1 0,-3-1,6-55,-7 40,-11 64,-1 0,0 0,0-1,0 1,-1 0,0 0,0-1,0 1,-1 0,0 0,0-1,-1 1,0 0,0 0,0 1,-1-1,0 0,0 1,0-1,-1 1,1 0,-5-3,3 2,-1 0,0 1,-1-1,1 1,-1 1,0 0,0 0,-1 0,1 1,-1 0,1 0,-1 0,0 1,0 1,-5-1,-21-2,1 1,-1 2,-7 2,14 0,-50 3,56-1,0-2,0 0,0-1,0-1,-15-3,-28-7,-37 0,25 3,1-2,-3-5,62 13,0 0,1 1,-1 0,0 1,0 1,-8 2,-95 19,106-19,-2 1,-14 1,62-6,0-1,0-1,-1-2,1-2,7-3,35-6,-50 11,1 0,0 2,-1 0,1 2,0 1,16 3,6 1,1-2,11-2,-17-1,0 2,0 2,7 3,15 1,-46-5,0 0,0 1,0 0,2 3,1-5,-24-1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27T07:55:41.870"/>
    </inkml:context>
    <inkml:brush xml:id="br0">
      <inkml:brushProperty name="width" value="0.2" units="cm"/>
      <inkml:brushProperty name="height" value="0.2" units="cm"/>
      <inkml:brushProperty name="color" value="#FFFFFF"/>
      <inkml:brushProperty name="ignorePressure" value="1"/>
    </inkml:brush>
  </inkml:definitions>
  <inkml:trace contextRef="#ctx0" brushRef="#br0">337 66,'0'0,"11"-2,417-58,-373 57,31 2,-40 2,-60 7,-345 20,358-28,-22 3,23-1,15 1,131 7,84-8,-179-2,-349-10,272 11,19 0,-1 0,0-1,1 0,-1-1,1 1,-4-2,3 0,-8-3,15 2,9 0,2 2,-1 0,0 0,1 1,-1 0,0 1,1 0,3 1,16 1,-171 21,-9-12,220-22,-40 7,0-1,0-1,0-2,0-1,8-5,-31 11,0-1,1 1,-1 0,1 0,-1 1,1 0,-1 0,1 1,5 0,-12 0,0 0,0 0,0 0,0 0,0 0,0 0,0 0,0 0,0 0,0 0,0 0,0 0,0 0,0 0,0 0,0 0,0 0,0 0,0 0,0 0,0 0,0 0,0 0,0 0,0 0,0 0,0 0,0 0,0 0,0 0,0 0,0 0,0 0,0 0,0 0,0 0,0 0,0 0,0 0,0 0,0 0,0 0,0 0,0 0,0 0,0 0,0 0,0 0,0 0,0 0,0 0,0 0,0 0,0 0,0 0,13 7,22 13,-22-12,1 0,0-1,0 0,1-2,-1 1,14 2,-9-3,-9-4,-12-6,-1 4,-1 0,1 0,0 0,0 1,-1-1,1 1,0 0,-1 0,1 0,-2 1,-11-1,-72-6,-1 5,-78 9,156-8,-36 10,201 4,-23-4,97 3,-239-14,1 0,0-1,0-1,-5-1,-24-5,-31 2,-1 4,0 3,-42 5,-51 1,154-11,10 2,9 2,240 10,21 0,-201-14,-48 3,-1 0,1 2,7 0,-408-35,305 32,-6 4,11 0,-26-5,51 2,0 3,-19 3,52-3,-71 7,-29 2,92-10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27T07:57:23.313"/>
    </inkml:context>
    <inkml:brush xml:id="br0">
      <inkml:brushProperty name="width" value="0.2" units="cm"/>
      <inkml:brushProperty name="height" value="0.2" units="cm"/>
      <inkml:brushProperty name="color" value="#FFFFFF"/>
      <inkml:brushProperty name="ignorePressure" value="1"/>
    </inkml:brush>
  </inkml:definitions>
  <inkml:trace contextRef="#ctx0" brushRef="#br0">232 98,'35'2,"304"28,-309-35,-16-1,-14 5,0 1,1 0,-1 0,0 0,0 0,0-1,0 1,1 0,-1 0,0 0,0-1,0 1,0 0,0 0,0 0,0-1,0 1,0 0,1 0,-1-1,0 1,0 0,0 0,0-1,0 1,-1 0,1 0,0-1,0 1,0 0,0 0,0-1,0 1,0 0,0 0,0 0,-1-1,1 1,0 0,0 0,0 0,-4-2,1 1,-1 0,1-1,-1 2,0-1,0 0,1 1,-1 0,0-1,0 2,0-1,-8-1,-24-3,22 1,-1 0,0 2,0 0,0 1,-1 0,1 1,0 1,-12 2,20 2,16-2,17-1,357 11,-380-13,-108-25,36 15,0 4,0 2,-1 3,-46 8,101-6,21-1,26 0,209-12,-27 2,-149 8,-127-17,-9 8,0 4,-1 2,0 4,0 3,-47-1,185-10,116 9,73-3,-207-1,-139-5,0 5,0 3,-37 7,-79 1,56 0,29 0,265-4,54-1,110-19,-290 14,-13 1,-13 1,-195 6,92-4,-56 10,141-9,-9 1,67-2,349-13,-261 1,1-5,18-9,-106 18,-28 6,-21 4,-93 28,55-16,-30 5,156-32,71-2,-139 14,-7 2,-10 2,-109 1,60-5,10-1,38 1,13-1,4 0,157 9,-29-2,-130-8,0 1,0 0,0-1,0 1,0-1,0 1,0 0,1-1,-1 1,0 0,0-1,0 1,1 0,-1-1,0 1,0 0,1 0,-1-1,0 1,1 0,-1 0,0 0,1-1,-1 1,0 0,1 0,-1 0,1 0,-1 0,0 0,1 0,-1 0,1-1,-1 1,0 1,1-1,-1 0,0 0,1 0,-1 0,1 0,11 2,-1 1,1-1,-1 2,2 0,-28-9,0 1,0 0,0 1,0 1,-1 0,-12 1,-17 0,-35 6,59-4,-14 3,0-2,0-2,-12-2,14 1,0 1,0 2,-15 3,-63 2,-172-7,463 9,-44-11,123-18,-201 16,0 2,14 4,6-1,-74-1,-1 0,1 1,0-1,0 1,-1 0,1 0,0 0,2 2,-12-4,1 0,0 0,-1 1,1 0,-1 1,-4 0,-10 0,-275 13,114-3,20 5,156-16,88-3,27 5,-2-1,212-10,-289 4,-26 4,1 0,-1 0,1 0,-1 0,1 1,-1 0,1 0,-1 0,1 1,-1 0,1 0,5 4,-9-4,-1 0,1-1,-1 1,1-1,0 1,-1-1,1 1,0-1,0 0,-1 0,1 0,0 0,0 0,-1 0,1 0,1-1,42-8,-52 9,0 0,0 0,0-1,0 1,0-1,0-1,-25-2,-76 1,-1 5,-82 14,188-16,0 1,1-1,-1 0,0 0,0 0,0 0,0 0,0-1,0 1,0-1,0 0,0 0,1 0,-1 0,-2-1,-8 2,12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27T10:31:17.337"/>
    </inkml:context>
    <inkml:brush xml:id="br0">
      <inkml:brushProperty name="width" value="0.1" units="cm"/>
      <inkml:brushProperty name="height" value="0.1" units="cm"/>
      <inkml:brushProperty name="color" value="#F6630D"/>
      <inkml:brushProperty name="ignorePressure" value="1"/>
    </inkml:brush>
  </inkml:definitions>
  <inkml:trace contextRef="#ctx0" brushRef="#br0">512 1,'-74'-1,"-84"3,149-1,1 0,0 1,-1 0,1 1,1 0,-1 0,0 1,1-1,-1 2,1-1,-3 4,-15 11,2 1,-11 12,9-8,16-16,1 0,1 0,-1 1,1 0,1 0,0 1,-5 9,9-13,-1-1,1 1,1 0,-1 0,1 0,0 1,0-1,1 0,0 0,0 0,0 1,1-1,0 0,0 0,1 2,1 3,0 1,1 0,1-1,0 0,0 0,1 0,0-1,7 8,-8-12,0-1,0 0,0 0,1-1,0 1,0-1,0 0,0-1,1 0,-1 0,1 0,0-1,0 0,0 0,4 0,-7-1,0-1,1 0,-1 0,0 0,0 0,0-1,1 0,-1 0,0 0,0 0,0 0,0-1,0 0,-1 0,1 0,0 0,-1-1,0 1,1-1,1-3,8-7,0-1,-2 0,0-1,3-6,6-8,-7 12,-1-1,0 0,-2-1,0 0,-1 0,2-10,-9 22,1 0,-2 0,1-1,-1 1,0-1,0 1,-1 0,0-1,-1 1,1-1,-1 1,-1-1,1 1,-1 0,-1 0,1 0,-1 0,-1 0,1 0,-2 0,-7-9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27T07:55:47.979"/>
    </inkml:context>
    <inkml:brush xml:id="br0">
      <inkml:brushProperty name="width" value="0.2" units="cm"/>
      <inkml:brushProperty name="height" value="0.2" units="cm"/>
      <inkml:brushProperty name="color" value="#FFFFFF"/>
      <inkml:brushProperty name="ignorePressure" value="1"/>
    </inkml:brush>
  </inkml:definitions>
  <inkml:trace contextRef="#ctx0" brushRef="#br0">220 683,'32'15,"13"12,-32-19,0 0,1 0,0-2,12 5,-26-11,0 0,0 1,1-1,-1 0,0 0,0 0,0 0,0 0,0 0,1 0,-1 0,0 0,0 0,0 0,0-1,0 1,0 0,1 0,-1 0,0 0,0 0,0 0,0 0,0 0,0 0,1 0,-1 0,0-1,0 1,0 0,0 0,0 0,0 0,0 0,0 0,0-1,0 1,0 0,0 0,0 0,0 0,0 0,0 0,0-1,0 1,0 0,0 0,0 0,0 0,0 0,0-1,0 1,0 0,0 0,0 0,0 0,-5-16,-14-26,12 28,-86-173,70 148,-1 1,-2 1,-20-21,44 56,6 9,15 25,32 50,2 20,50 96,51 64,-141-248,-13-25,-11-27,-10-10,-1 2,-17-24,-12-27,1-2,-27-36,51 94,-2 2,-2 0,-1 2,-18-15,34 40,21 20,21 23,-7-10,-1 0,0 2,-2 0,-1 1,0 2,24 48,0 6,-5-7,15 19,-49-92,16 24,-17-24,0 1,1-1,-1 0,0 1,1-1,-1 0,0 1,0-1,1 0,-1 0,0 1,1-1,-1 0,1 0,-1 0,0 0,1 0,-1 1,0-1,1 0,-1 0,1 0,-1 0,0 0,1 0,-1 0,1 0,-1 0,0 0,1-1,-1 1,1 0,-1 0,0 0,1 0,-1-1,0 1,1 0,-1 0,0-1,1 1,-1 0,0 0,1-1,-1 1,0 0,0-1,0 1,1 0,-1-1,0 1,0-1,0 1,0 0,0-1,0 1,0-1,1 1,-1 0,0-1,-1 0,2-3</inkml:trace>
  <inkml:trace contextRef="#ctx0" brushRef="#br0" timeOffset="847.982">332 515,'0'0,"0"0,0 0,0 0,0 0,-8-11,-78-108,40 61,4-3,2-2,-19-41,12 7,43 95,4 12,4 12,34 108,6-2,14 20,-1-3,4 16,-47-126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27T07:56:25.229"/>
    </inkml:context>
    <inkml:brush xml:id="br0">
      <inkml:brushProperty name="width" value="0.2" units="cm"/>
      <inkml:brushProperty name="height" value="0.2" units="cm"/>
      <inkml:brushProperty name="color" value="#FFFFFF"/>
      <inkml:brushProperty name="ignorePressure" value="1"/>
    </inkml:brush>
  </inkml:definitions>
  <inkml:trace contextRef="#ctx0" brushRef="#br0">327 1047,'2'-1,"0"0,-1-1,1 1,0 0,0 0,-1 0,1 0,0 0,0 0,0 1,1-1,9-4,127-76,-4-7,75-64,-142 101,-3-2,-2-4,38-43,-86 78,-27 26,-37 32,-102 107,-13 28,-136 131,291-294,6-4,0-1,0 0,0 0,-1 0,1-1,-1 1,1-1,-1 0,0 0,0 0,0 0,-2 0,6-2,0-1,-1 1,1 0,0 0,0 0,-1 0,1 0,0 0,0-1,-1 1,1 0,0 0,0 0,0-1,-1 1,1 0,0 0,0-1,0 1,0 0,0 0,-1-1,1 1,0 0,0-1,0 1,0 0,0 0,0-1,0 1,0 0,0-1,0 1,0 0,0-1,0 1,0 0,0 0,1-1,-1 1,0 0,0 0,4-17,-3 17,19-48,3 1,2 0,2 2,2 1,2-5,168-257,-17 29,-170 255,-10 16,-5 5,-10 11,-52 53,3 3,-35 50,51-60,-66 83,-108 122,196-240,24-21,0 0,0 1,0-1,0 0,-1 0,1 0,0 0,0 0,0 0,0 1,-1-1,1 0,0 0,0 0,-1 0,1 0,0 0,0 0,0 0,-1 0,1 0,0 0,0 0,0 0,-1 0,1 0,0 0,0 0,-1 0,1 0,0-1,0 1,0 0,0 0,-1 0,1 0,0 0,0 0,0-1,0 1,-1 0,1 0,0 0,0 0,0-1,0 1,0 0,0 0,0 0,0-1,-1 1,1 0,0 0,0 0,0-1,0 1,0 0,0 0,0-1,0 1,0 0,1-8,0 0,1 0,0 0,0 0,0 1,1-1,0 1,1 0,1-3,5-13,90-195,9 4,70-94,-126 228,-45 70,-18 28,-627 999,634-1012,4-7,9-12,10-18,-9 15,262-398,-130 212,11 6,-148 189,2-3,1 0,1 1,-1 0,1 1,11-8,-21 17,0-1,1 1,-1 0,0-1,0 1,1 0,-1 0,0-1,1 1,-1 0,0 0,1-1,-1 1,0 0,1 0,-1 0,0 0,1-1,-1 1,1 0,-1 0,0 0,1 0,-1 0,1 0,-1 0,0 0,1 0,-1 0,0 0,1 1,-1-1,1 0,-1 0,0 0,1 0,-1 1,0-1,1 0,-1 0,0 1,1-1,-1 0,0 0,0 1,1-1,-1 0,0 1,0-1,0 0,1 1,-1-1,0 0,0 1,0-1,0 1,-4 31,-14 27,-2-1,-15 26,19-44,-82 193,-50 123,-5 69,139-382,2 0,2 1,-4 35,14-76,-1 0,1 0,0 0,-1 0,1 0,1 0,-1 0,0 1,1-1,0 0,-1 0,1 0,1-1,-1 1,0 0,1 0,-1 0,1-1,-1-1,-1-1,1 1,0-1,0 1,-1-1,1 1,0-1,0 0,0 0,0 1,0-1,-1 0,1 0,0 0,0 0,0 0,0 0,0 0,0 0,0 0,0-1,0 1,2-1,1 0,-1-1,0 0,1 1,-1-1,0 0,0 0,2-2,20-20,0-1,-2-1,0-1,11-19,-22 30,303-435,34-46,-339 484,-7 8,1 0,0 0,0 0,0 0,1 1,0-1,0 1,5-3,-10 7,0 0,0 0,0 0,0-1,1 1,-1 0,0 0,0 0,0 0,0 0,1 0,-1 0,0 0,0 0,0 0,0 0,1 0,-1 0,0 0,0 0,0 0,1 0,-1 0,0 0,0 0,0 0,0 0,0 0,1 0,-1 0,0 1,0-1,0 0,0 0,0 0,1 0,-1 0,0 0,0 1,0-1,0 0,0 0,0 0,0 0,0 0,0 1,1-1,-1 0,0 0,0 0,0 1,0-1,0 0,0 0,0 0,0 0,0 1,0-1,-1 0,1 0,0 0,0 0,0 1,0-1,0 0,-1 9,-1-1,0 1,-1-1,0 1,0-1,-1 0,-4 7,-5 13,-189 383,-39 86,230-473,7-17,0 0,0 1,1-1,0 1,1 0,0-1,0 1,0 0,1 0,0 5,6-8,6-10,2-7,0-1,0 0,-1-1,-1-1,0 1,5-13,7-7,344-549,-31 47,-327 522,3-4,0 0,1 1,6-5,-11 16,-6 9,-8 19,-22 40,-10 14,14-29,-87 169,-113 229,23 15,189-431,2 1,1 1,-5 25,14-31,0-25,0 0,0 0,1 1,-1-1,0 0,0 1,0-1,0 0,0 0,1 1,-1-1,0 0,0 0,1 0,-1 1,0-1,0 0,1 0,-1 0,0 0,0 1,1-1,-1 0,0 0,0 0,1 0,-1 0,0 0,1 0,-1 0,0 0,1 0,-1 0,0 0,1 0,-1 0,3-2,0 1,0-1,0 0,-1 0,1 0,-1 0,1 0,-1-1,0 1,0-1,1 0,71-97,54-95,-65 96,35-56,170-247,-247 376,-14 17,-10 14,-246 347,-67 99,223-313,146-220,207-332,-171 258,49-122,-129 260,-5 8,1 1,-1-1,-1 0,1 0,-2 0,1-1,-1-4,-2 15,0-1,0 1,0 0,0 0,0-1,0 1,0 0,0-1,0 1,0 0,0 0,0-1,0 1,0 0,0 0,0-1,0 1,0 0,0 0,-1-1,1 1,0 0,0 0,0-1,0 1,-1 0,1 0,0 0,0-1,-1 1,1 0,0 0,0 0,-1 0,1 0,0 0,0-1,-1 1,1 0,0 0,-1 0,1 0,-16 6,-16 19,-67 69,-83 103,86-88,23-29,-22 26,-6-4,-17 9,117-111,-30 21,31-20,-1-1,1 0,-1 0,1 1,-1-1,1 0,-1 0,1 0,-1 0,0 0,1 0,-1 0,1 0,-1 0,1 0,-1 0,0 0,1 0,-1 0,1-1,-1 1,1 0,-1 0,1-1,-1 1,1 0,-1-1,1 1,-1 0,1-1,0 1,-1-1,1 1,-1 0,1-1,0 1,0-1,-1 0,1 1,0-1,0 1,0-1,-1 1,1-1,0 1,0-1,0 0,0 1,0-1,0 1,0-1,0 1,1-1,-1 0,0 1,0-1,0 1,1-1,1-22,2-1,0 1,2 0,1 0,0 0,6-9,5-18,81-222,46-141,-141 393,-9 27,-15 36,-102 264,22-54,-11-4,102-230,3-4,-1-1,0 0,-1-1,-1 1,0-2,-1 1,0-1,-2 1,11-12,1 0,-1-1,0 1,0 0,0 0,0 0,0-1,0 1,0-1,-1 1,1-1,0 1,0-1,0 1,-1-1,1 0,0 0,0 0,-1 0,1 0,0 0,0 0,-1 0,1 0,0 0,-1-1,0 0,0 0,1-1,-1 1,1 0,-1-1,1 1,-1-1,1 0,0 1,0-1,0 0,0 0,0 0,0 0,0 0,-4-12,1 0,1 0,0 0,-1-8,4 17,-17-145,5-38,5 52,-21-103,27 230,-13-51,13 57,0-1,0 1,0-1,-1 1,0 0,1 0,-1 0,-1 0,1 0,0 0,-1 0,1 1,-1-1,-1 0,3 2,0 1,-1-1,1 1,-1-1,1 1,0 0,-1 0,1 0,-1 0,1 0,-1 0,1 0,0 0,-1 0,1 1,-1-1,1 1,0-1,-1 1,1-1,0 1,0 0,-1 0,1-1,0 1,0 0,0 0,-1 1,-29 32,31-33,-26 35,2 1,2 1,-14 34,-49 127,65-148,1-2,2-7,-14 28,25-64,4-15,2-17,15-82,26-101,-19 107,-1 6,9-17,-26 105,-4 13,-2 20,-60 293,21-120,-7 123,47-308,-2 2,2 0,0 0,0 0,1 0,1 0,1 0,0-1,1 1,2 6,-4-20,-1 1,1 0,0-1,-1 1,1-1,0 1,0-1,0 1,0-1,0 0,0 1,0-1,1 0,-1 0,0 0,1 0,-1 0,1 0,-1 0,1 0,-1-1,1 1,1 0,-1-1,1 0,-1 0,1 0,-1-1,1 1,-1-1,1 1,-1-1,1 0,-1 0,0 0,0 0,1 0,1-2,8-6,1-1,-1 0,-1-1,0 0,-1-1,-5 7,104-123,41-69,-5 7,-131 173,18-23,-30 38,0-1,-1 0,1 1,-1-1,1 0,-1 0,0 0,0 0,-1 0,1 0,-1 0,1 0,-1-1,0 3,-1 0,1-1,-1 1,0 0,1-1,-1 1,0 0,0 0,0-1,0 1,0 0,0 0,0 0,0 0,0 1,0-1,-1 0,1 0,0 1,-1-1,1 1,0-1,-1 1,1-1,-1 1,1 0,0 0,-2 0,-42-5,45 5,-21 1,1 1,-1 1,1 0,0 2,0 0,0 1,0 1,1 1,-2 2,-7 3,1 2,1 1,1 1,0 1,-19 19,42-35,0 0,0 0,0-1,0 1,1 0,-1 0,1 1,-1-1,1 0,-1 0,1 1,0-1,0 1,1-1,-1 1,0-1,1 1,-1 0,1-1,0 1,0-1,0 1,0 0,1-1,-1 1,1 0,0 1,1 0,-1-1,1 0,1 0,-1 0,0 0,1-1,-1 1,1-1,0 1,0-1,0 0,0 0,0 0,0 0,0-1,1 1,-1-1,1 0,-1 0,1 0,12 2,1 0,-1-1,1-1,0 0,-1-2,1 0,-1 0,12-4,30-7,43-15,-88 23,39-10,-2-2,0-2,-1-3,-1-1,23-17,-69 38,-1 1,1-1,-1 0,0 1,1-1,-1 0,0 0,0 0,0 0,0 0,0 0,0-1,0 1,0 0,0 0,0-1,-1 1,1-1,-1 1,1 0,-1-1,1 1,-1-1,0 1,1-2,-2 2,0-1,0 1,0 0,-1 0,1-1,0 1,0 0,-1 0,1 0,0 0,-1 1,1-1,-1 0,1 1,-1-1,1 1,-1-1,0 1,1 0,-1-1,1 1,-1 0,-1 0,-34-2,0 1,0 1,0 3,0 0,-4 4,8-3,-3 0,0 2,0 1,-21 8,45-11,0 1,0 0,1 0,0 1,0 1,1 0,0 0,0 1,0 1,1-1,0 1,-2 4,-2 6,0 1,0 1,2 0,1 0,1 1,0 0,2 0,0 1,2 0,0 1,2-1,1 1,0-1,2 1,1 0,1-1,0 1,6 16,-4-19,1-1,2 0,0 0,1 0,1-1,1 0,0-1,1 0,13 14,-13-19,0 0,1-1,0-1,1 0,1 0,0-2,0 1,1-2,0 0,0-1,1 0,13 3,-4-3,0-2,0 0,1-1,0-2,0-1,0 0,0-2,2-1,-13 0,0 0,0-1,0 0,0-1,0-1,-1-1,0 0,0 0,0-1,-1-1,0-1,-1 1,0-2,3-3,-12 11,0-1,-1 1,0-1,0 0,0 0,0 1,0-1,0-1,-1 1,0 0,1 0,-1-1,0 1,-1 0,1-1,0 1,-1-1,0 1,0-2,-1 0,0 1,0-1,0 1,0-1,-1 1,0-1,0 1,0 0,-1 0,1 0,-1 0,0 0,0 0,-10-9,0 1,-1-1,0 2,-1 0,0 1,-16-8,-69-31,-2 5,-103-31,131 49,22 8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27T07:56:34.546"/>
    </inkml:context>
    <inkml:brush xml:id="br0">
      <inkml:brushProperty name="width" value="0.2" units="cm"/>
      <inkml:brushProperty name="height" value="0.2" units="cm"/>
      <inkml:brushProperty name="color" value="#FFFFFF"/>
      <inkml:brushProperty name="ignorePressure" value="1"/>
    </inkml:brush>
  </inkml:definitions>
  <inkml:trace contextRef="#ctx0" brushRef="#br0">1021 1647,'0'0,"0"-2,-2-76,-3 0,-4 0,-3 1,-3 1,-19-51,20 84,-2-1,-6-8,17 40,-1 0,-1 1,0-1,-1 1,0 1,0-1,-1 1,-1 1,-9-8,15 14,-1-1,0 2,0-1,0 0,0 1,-1 0,1 0,-1 1,1 0,-1 0,1 0,-1 0,-4 1,1 0,-1 1,0 0,1 1,0 0,-1 0,1 1,-9 4,-3 3,0 0,1 2,0 1,1 0,0 2,-4 5,1 0,0 2,2 1,1 0,1 2,1 0,-2 6,-26 50,-9 32,28-58,25-53,4-7,11-23,20-42,63-138,35-82,-118 258,10-26,-23 54,1-1,-1 0,0 0,0 0,0 0,-1 0,1 0,-1 0,-1-4,1 8,0 0,0 1,-1-1,1 0,0 1,0-1,-1 1,1-1,0 0,-1 1,1-1,-1 1,1-1,-1 1,1-1,-1 1,1-1,-1 1,1-1,-1 1,0 0,1-1,-1 1,0 0,1 0,-1-1,0 1,1 0,-1 0,0 0,1 0,-1 0,0 0,0 0,1 0,-1 0,0 0,1 1,-1-1,0 0,1 0,-1 1,0-1,0 1,-30 15,11 0,0 1,1 1,1 1,1 0,1 1,1 1,0 0,2 1,-6 13,-9 22,3 0,3 2,-5 23,11-31,3 0,2 1,2 1,2 0,3 0,2 18,2-69,-1 0,1 0,1-1,-1 1,0 0,0 0,1-1,-1 1,1 0,-1-1,1 1,0 0,-1-1,1 1,0-1,0 1,0-1,0 1,1-1,-1 0,0 0,0-1,0 1,0-1,0 0,1 1,-1-1,0 0,0 0,0 0,1 0,-1 0,0 0,0 0,0-1,0 1,1 0,-1 0,0-1,0 1,0-1,0 1,0-1,9-5,-1 0,1-1,-1 0,-1 0,6-6,30-33,-1-1,18-28,71-110,-114 160,34-50,-3-2,-4-3,34-82,-77 157,0 1,0 0,-1-1,0 1,0-1,0 1,-1-1,1 1,-1-3,0 6,0 0,0 1,0-1,-1 1,1-1,0 0,0 1,0-1,-1 1,1-1,0 1,-1-1,1 1,-1-1,1 1,0-1,-1 1,1-1,-1 1,1-1,-1 1,1 0,-1-1,0 1,0 0,0-1,-1 1,0 0,0 0,0 0,1 0,-1 0,0 0,0 1,0-1,1 0,-1 1,0 0,1-1,-1 1,-19 8,2 0,-1 2,1 0,0 1,1 1,-14 13,2 2,0 0,2 2,-7 12,8-6,1 2,2 0,1 2,3 0,-1 6,7-14,2 1,1 1,2 0,2 0,0 1,0 30,6-59,1 0,0 1,1-1,-1 1,1-1,0 0,1 1,0-1,0 0,0 0,1 0,-1 0,1 0,1 0,-2-4,0 1,0-1,1 0,-1 1,1-1,-1 0,1 0,0-1,-1 1,1 0,0-1,0 0,1 0,-1 0,0 0,0 0,0-1,1 1,-1-1,0 0,0 0,1 0,-1 0,0-1,1 1,-1-1,0 0,0 0,16-5,-1 0,1-2,-2 0,1-1,-1-1,-1-1,1 0,12-12,13-14,-2-1,20-25,-26 24,-2-1,-2-1,23-41,-39 57,-1-1,-1 0,-1-1,-2 0,0-1,-2 1,2-21,-8 46,-1 0,0 0,1 0,-1 0,0 0,0 0,0 0,-1 0,1 0,0 0,-1 0,1 0,-1 0,0-1,0 2,0 0,0 0,0 1,0-1,0 0,0 1,0-1,0 1,-1 0,1-1,0 1,0 0,0-1,0 1,-1 0,1 0,0 0,0 0,-1 0,1 0,0 1,0-1,0 0,0 0,-1 1,1 0,-22 5,1 1,0 1,0 1,1 0,0 2,1 1,0 0,-10 10,-11 10,1 2,1 2,-8 13,2-1,3 3,1 1,3 3,2 0,3 3,2 0,2 2,-3 20,20-40,11-40,1 0,0 1,0-1,0 0,0 1,-1-1,1 0,0 1,0-1,0 0,0 1,0-1,0 0,0 1,0-1,0 1,0-1,0 0,0 1,0-1,0 0,1 1,-1-1,0 0,0 1,0-1,0 0,1 1,-1-1,0 0,0 0,1 1,-1-1,0 0,1 1,11-8,20-24,-27 26,259-291,-208 225,-4-2,-2-2,14-35,-46 76,-1 0,-3-1,0 0,-2-2,-11 34,0 0,0 0,-1-1,1 1,-1 0,0-1,0 1,0 0,0-1,0 1,-1 0,1-1,-2-1,1 3,0 0,0 0,-1 0,1 0,0 1,-1-1,1 1,-1-1,0 1,1-1,-1 1,0 0,0 0,0 0,0 0,0 0,0 1,0-1,0 0,0 1,-1-1,-14-2,0 1,0 1,-1 0,1 1,0 1,0 0,0 1,0 1,-6 3,-5 1,1 1,1 1,-1 2,2 1,-10 6,13-5,1 1,1 1,0 1,1 1,1 1,1 0,0 1,1 1,1 1,1 0,1 0,1 2,-6 15,17-34,-1 0,1 0,-1 0,1 0,0 0,1 0,-1 0,1 1,-1-4,1-1,1 1,-1-1,0 0,0 1,0-1,0 1,0-1,0 0,0 1,0-1,1 1,-1-1,0 0,0 1,1-1,-1 0,0 1,0-1,1 0,-1 1,0-1,1 0,-1 0,0 1,1-1,-1 0,1 0,0 0,0 0,1 0,-1 0,0 0,1 0,-1 0,0 0,0-1,1 1,-1 0,0-1,0 1,0-1,0 0,1 0,51-27,0-2,-2-3,-1-2,41-38,-73 55,0 0,-1-1,0-1,-2 0,-1-1,0-1,-2 0,0-1,3-13,-9 23,-2-1,0 1,0-1,-1 0,-1-1,0 1,-1 0,-1-1,0 1,-1 0,0-1,-1 1,-1 0,0 0,-1 0,-1 0,-3-6,5 13,-1-1,0 1,0 0,-1 0,0 1,0-1,0 1,-1 0,0 1,0-1,-1 1,0 0,0 1,0 0,0 0,0 0,-1 1,0 0,1 1,-1 0,0 0,-3 0,-1 0,1 2,-1-1,0 2,1-1,-1 2,1-1,-1 2,1 0,0 0,0 1,0 0,0 0,0 2,1-1,-5 4,-4 5,1 0,0 1,1 1,1 0,1 1,0 1,1 1,1 0,0 0,2 1,0 1,0 3,-5 14,2 1,2 0,1 1,2 0,2 1,0 15,3-22,-2-1,-6 20,48-171,60-301,-94 412,0-1,0 0,0 0,1 1,1 0,-1-1,1 1,0 1,1-1,-1 0,1 1,6-5,-7 8,0 0,0 0,0 0,1 0,0 1,-1 0,1 0,0 0,0 1,0 0,0 0,0 0,0 0,1 1,-1 0,0 0,0 0,0 0,0 1,2 0,20 5,1 1,-1 1,0 1,0 2,-1 0,-1 2,0 0,1 4,19 12,-2 3,-1 1,31 33,-36-26,-2 1,-2 2,-1 1,-2 2,-3 1,5 13,-14-35,-8-20,-10-6,1 1,-1 0,1-1,-1 1,0-1,1 1,-1-1,1 1,-1-1,0 1,1-1,-1 1,0-1,0 0,0 1,1-1,-1 1,0-1,0 0,0 1,0-1,0 0,0 1,0-8,0 0,-1 0,0 1,0-1,-1 0,1 1,-2-1,1 1,-1 0,0 0,-1 0,0 0,0 0,-4-4,-12-17,-1 1,-18-16,35 38,-48-48,-1 2,-41-29,55 51,-1 1,-1 2,-1 2,-27-11,53 28,0 1,0 0,-1 2,1 0,-1 0,0 2,-1 0,8 1,1 1,0 0,-1 1,1 0,0 1,0-1,0 2,0-1,0 1,0 1,1-1,-1 2,-5 3,-9 7,1 2,1 0,0 2,1 0,-2 5,13-15,1 0,1 1,0 0,0 1,1-1,0 1,1 1,0-1,1 1,0 0,1 0,-1 8,3-17,1 0,-1 0,1 0,0-1,1 1,-1 0,0 0,1 0,-1-1,1 1,0 0,0-1,0 1,0 0,0-1,1 1,-1-1,1 0,0-1,-1 1,1-1,0 1,0-1,0 0,0 0,0 0,0 0,0 0,0 0,0 0,0-1,1 1,-1-1,2 1,9-1,-1 0,1-1,-1 0,1-1,-1-1,9-2,-13 3,94-27,-2-4,-2-5,-1-3,-2-5,84-55,-134 71,-26 17,0 1,19-8,-37 19,0 0,1 1,-1-1,0 1,0-1,0 1,1-1,-1 1,0 0,1 0,-1 0,0-1,1 1,-1 1,0-1,1 0,-1 0,0 0,0 1,1-1,-1 0,0 1,0-1,1 1,-1 0,0-1,0 1,0 0,0 0,0 0,0-1,0 2,0-1,0 1,0 0,0 0,-1 0,1 0,-1 0,1 0,-1 0,0 0,0 0,1 0,-2 0,1 0,0 0,0 0,-1 1,1-1,-1-1,1 1,-1 0,0 1,-5 8,0 1,0-1,-1 0,-1-1,0 0,0 0,-1 0,0-1,-1-1,0 1,-3 0,-21 15,0-2,-34 17,20-16,-2-1,0-3,-39 9,-160 29,239-54,-1 0,1 0,0 1,0 1,0-1,1 2,0-1,0 1,0 1,0-1,1 1,0 1,0 0,-1 1</inkml:trace>
  <inkml:trace contextRef="#ctx0" brushRef="#br0" timeOffset="25916.3108">123 284,'0'0,"27"14,57 31,1-4,26 5,-78-34,1-2,0-1,0-1,1-2,0-1,0-2,28-2,-60-1,-1 0,0 0,0 0,0 0,1 0,-1-1,0 1,0-1,0 1,0-1,0 0,0 0,0 0,0 0,0 0,0-1,0 1,-1 0,1-1,-1 1,2-2,-2 1,-1 0,1 0,0 0,-1 0,1 0,-1 0,0 0,1 0,-1 0,0 0,0 0,0 0,-1 0,1 0,0 0,-1 0,0 0,0-1,-3-8,0 1,-1 0,-1 0,0 1,0 0,-1 0,-4-5,7 10,0 0,0 0,-1 1,1-1,-1 1,0 0,0 1,0-1,0 1,0 0,-1 0,1 1,-1-1,1 1,-3 0,-13-1,0 1,0 1,-13 2,-26-1,-8-4,117 9,-1 2,0 2,1 3,25 5,2-3,-53-11,1-1,0-2,0 0,0-2,8-1,-29 2,1 0,-1-1,1 1,-1-1,1 0,-1 0,1 0,-1 0,0-1,0 1,0-1,0 0,0 0,0 0,0 0,-1-1,1 1,0-1,-2 0,0 1,0-1,0 1,0-1,-1 0,1 1,-1-1,1 0,-1 1,0-1,0 0,0 0,-1 1,1-1,-1 0,1 1,-1-1,0 0,0 1,0-1,-1 1,1 0,-2-3,-3-7,-2 1,0-1,0 1,-1 1,0 0,0 0,-1 1,-1 0,-10-7,5 5,1 2,-1 0,-1 0,1 2,-2 0,1 1,-4 0,21 6,-1 1,1-1,0 1,0 0,0-1,0 1,0 0,0-1,0 1,0-1,0 1,0 0,0-1,0 1,1 0,-1-1,0 1,0-1,1 1,-1-1,0 1,1 0,-1-1,1 1,-1-1,0 0,1 1,12 22,236 358,-207-323,-63-102,-6-5,1-1,3-1,-8-30,31 81,0 0,0 0,-1-1,1 1,0 0,0-1,0 1,0 0,-1-1,1 1,0 0,0-1,0 1,0 0,0-1,0 1,0 0,0-1,0 1,0-1,0 1,0 0,0-1,0 1,0 0,0-1,0 1,0 0,1-1,-1 1,0 0,0-1,0 1,1 0,-1 0,0-1,0 1,1 0,-1 0,13 8,14 20,25 47,36 71,-15-24,-53-91,-11-20,-1 1,-1 0,0 1,0 0,2 8,-76-280,62 244,4 12,6 11,9 20,-2 1,-1 1,-1-1,-1 2,-2-1,-1 3,0-7,0-2,3 11,-2 1,-2 0,0 0,-3 7,-2-40,0-1,0 1,-1 0,1 0,-1-1,0 1,0 0,0-1,0 1,0-1,0 1,-1-1,1 0,-1 0,0 1,0-1,-1 1,-2 1,0 0,0 0,-1 0,1-1,-1 0,0 0,-5 2,-11 2,0 0,-1-1,-21 1,42-6,-11 1,4 0,0 0,0 0,0-1,0 0,0-1,0 0,0 0,-1-1,1 0,0-1,0 0,1 0,-1-1,0 0,8 2,0 0,1 1,-1-1,1 1,-1-1,1 0,-1 0,1 1,0-1,-1 0,1 0,0 0,0 1,-1-1,1 0,0 0,0 0,0 1,0-1,0 0,0 0,0 0,0 0,1 0,-1 1,0-1,0 0,1 0,-1 1,1-1,-1 0,0 0,1 0,18-31,-16 27,49-71,33-35,13-19,-97 125,-11 11,-13 11,-18 20,17-13,-2-1,-1-2,0 0,-5 0,29-19,0-1,1 1,-1-1,0 0,0 1,0-1,0-1,0 1,0 0,0-1,0 1,0-1,0 0,0 0,0 0,0-1,0 1,0-1,0 0,0 1,0-1,-1-1,1 0,-1 0,1-1,-1 0,1 1,0-1,0 0,0-1,1 1,-1 0,1-1,0 0,0 1,0-1,0 0,1 0,-1-1,-11-37,1 0,-5-42,6 30,-8-24,13 59,-1 1,0 0,-2 0,0 1,0 0,-3-1,2 4,0 2,-1-1,0 1,-1 1,0 0,-1 1,0 0,-1 1,0 0,0 1,-1 1,0 0,0 1,-1 1,0 0,1 1,-2 1,-8-1,-10 1,-1 1,1 2,-1 2,1 1,0 2,0 1,0 1,-1 3,-20 7,31-8,1-2,-1-1,-1-1,66-32,74-38,44-14,-89 49,2 2,0 4,8 1,-61 19,1-1,0 2,0 1,0 0,0 1,8 2,-22-1,0 1,-1 0,1 0,0 0,0 0,-1 1,1-1,-1 1,0 1,0-1,1 1,1 1,-4-2,1 1,-1-1,0 1,1 0,-1 0,-1 0,1 0,0 0,-1 0,0 0,1 0,-1 1,-1-1,1 0,0 1,-1-1,1 1,-1-1,0 1,-1 13,0 0,-1-1,-1 1,0 0,-2-1,1 0,-2 0,-2 4,-12 25,-3 0,-5 5,6-11,-3-1,-1-1,-2-1,-25 25,35-42,-2-2,0 0,-1 0,0-2,-1-1,-1-1,0 0,-24 8,39-18,-6 2,1 0,0 0,-1-1,0-1,0-1,-2 0,14-1,0-1,-1 0,1 0,0 0,-1 0,1 0,-1-1,1 1,0-1,0 0,-1 1,1-1,0 0,0 0,0-1,0 1,0 0,0-1,0 1,0-1,1 1,-1-1,1 0,-1 0,1 0,-1 0,1 0,0 0,0 0,0 0,0 0,1-1,-1 1,1 0,-1-1,1 1,0 0,-1-1,1 0,0-12,0 0,1 0,1 1,0-1,1 0,0 1,1 0,1 0,2-3,15-35,23-38,-34 70,0-2,69-122,-66 120,2 1,1 1,1 0,16-14,-31 32,0 1,0 0,1 1,-1-1,1 1,0-1,-1 1,1 0,0 0,0 1,0-1,1 1,-1 0,0 0,0 0,1 1,-1-1,0 1,1 0,-1 0,1 1,-1-1,0 1,0 0,1 0,-1 1,0-1,0 1,0 0,0 0,-1 0,1 0,0 1,-1 0,0 0,1 0,-1 0,0 0,-1 0,1 1,0 0,10 14,-1 0,-1 1,-1 0,8 20,28 87,-11-26,-19-59,1 0,2-1,2-2,2 0,19 25,-35-62,-3-10,2-14,-5 21,2-18,0 1,-1-1,-2 0,0 0,0 0,-4-15,-6-19,-13-42,21 88,2 8,0-1,0 1,0 0,-1-1,1 1,0-1,0 1,0-1,0 1,0-1,0 1,0-1,0 1,0-1,0 1,0-1,0 1,0 0,0-1,0 1,0-1,1 1,-1-1,0 1,0-1,1 1,-1 0,0-1,0 1,1 0,-1-1,0 1,1 0,-1-1,1 1,-1 0,0 0,1-1,19 5,20 20,-29-13,0 1,-1 0,0 0,-1 1,4 8,-6-9,0-1,1 0,0 0,1-1,1 0,-1 0,5 2,-6-7,-2-2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27T07:57:37.515"/>
    </inkml:context>
    <inkml:brush xml:id="br0">
      <inkml:brushProperty name="width" value="0.2" units="cm"/>
      <inkml:brushProperty name="height" value="0.2" units="cm"/>
      <inkml:brushProperty name="color" value="#FFFFFF"/>
      <inkml:brushProperty name="ignorePressure" value="1"/>
    </inkml:brush>
  </inkml:definitions>
  <inkml:trace contextRef="#ctx0" brushRef="#br0">65 207,'0'0,"9"-2,64-5,72 3,-57 3,54-2,21 0,-1-7,39-12,-192 21,-5 0,-1 1,1 0,-1-1,1 0,-1 0,0 0,1 0,-1 0,0-1,0 0,3-1,-26-6,-152-30,-2 8,-80-2,254 33,-145-15,-114 2,244 15,25 0,27 2,392 23,-326-15,-1 5,-1 4,16 9,-108-28,29 11,-38-13,0 0,1 0,-1 0,0 0,0 0,0 0,0 0,0 0,0 0,0 0,1 0,-1 0,0 0,0 0,0 0,0 0,0 0,0 0,0 0,0 0,1 0,-1 0,0 1,0-1,0 0,0 0,0 0,0 0,0 0,0 0,0 0,0 0,0 0,0 1,0-1,0 0,1 0,-1 0,0 0,0 0,0 0,0 0,0 0,0 1,0-1,0 0,0 0,0 0,0 0,-1 0,1 0,0 0,0 1,0-1,0 0,0 0,0 0,0 0,0 0,0 0,0 0,0 0,0 0,0 0,-1 1,1-1,0 0,0 0,0 0,0 0,-23 1,-116-3,-448 8,683-7,0 3,35 9,-56-5,482 50,-541-52,-16-4,0 0,0 0,0 0,0 0,0 0,0 0,0 0,0 0,0 0,0 0,-1 0,1 0,0 0,0 0,0 0,0 0,0 0,0 0,0 0,0 0,0 0,0 0,0 0,0 0,0 0,0 0,0 0,-1 0,1 0,0 0,0 0,0 1,0-1,0 0,0 0,0 0,0 0,0 0,0 0,0 0,0 0,0 0,0 0,0 0,0 0,0 0,0 1,0-1,0 0,0 0,0 0,0 0,0 0,0 0,0 0,0 0,0 0,1 0,-1 0,0 0,0 0,0 0,0 1,-32 2,-311 12,-21 0,222-3,-78 19,197-25,18-1,15-2,40 2,1-3,32-3,15 0,449 25,-244-8,-284-14,-30 1,-32 2,-152 1,-76-11,-101 1,343 5,-144 8,136-6,-1 3,1 1,-18 7,157-28,133-16,190-32,-347 46,-2-3,0-4,-1-3,26-15,-93 37,47-24,-52 26,-1 1,1-1,-1 0,0 0,1 1,-1-2,0 1,0 0,0 0,0-1,-1 1,1-1,-1 1,1-1,-1 0,0 1,1-4,-2 5,0 0,0 0,-1 0,1 0,0 0,0 0,-1 0,1 0,-1 0,1 0,-1 0,1 0,-1 0,1 1,-1-1,0 0,1 0,-1 1,0-1,0 0,0 1,0-1,0 0,1 1,-1-1,0 1,0 0,0-1,0 1,0 0,-1 0,1-1,0 1,0 0,0 0,-1 0,-41 0,0 8,-1 1,1 3,1 1,0 2,-5 4,-11 4,39-15,15-5,-1-1,0 0,0 0,1 0,-1 0,0-1,0 0,-1 0,1 0,-2-1,8-2,-1 0,1-1,1 1,-1 0,0 0,0 0,1 0,-1 0,1 0,0 1,1-3,-2 3,116-142,-128 157,-43 50,4 3,-8 17,45-61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27T07:57:42.888"/>
    </inkml:context>
    <inkml:brush xml:id="br0">
      <inkml:brushProperty name="width" value="0.2" units="cm"/>
      <inkml:brushProperty name="height" value="0.2" units="cm"/>
      <inkml:brushProperty name="color" value="#FFFFFF"/>
      <inkml:brushProperty name="ignorePressure" value="1"/>
    </inkml:brush>
  </inkml:definitions>
  <inkml:trace contextRef="#ctx0" brushRef="#br0">0 158,'0'0,"7"0,293-10,31-3,-313 12,-6 1,-26-3,-51 0,-48 4,-27-2,82-1,35 1,20 2,9-1,106 11,65 9,-146-15,-1 2,0 1,0 1,20 10,-147-28,42 1,17 4,1-2,-31-9,132 27,57 4,-108-14,61 2,12-3,-518-60,410 56,14 2,0 0,0 0,0 0,1-1,-1-1,-4-1,49-2,-9 5,37-1,1 2,-1 3,33 6,-289-21,110 5,10 2,0-4,-27-8,98 17,0 0,0 0,0 0,0 0,0 0,0 0,0 0,0 0,0 0,1 0,-1 0,0 0,0 0,0 0,0 0,0 0,0 0,0 0,0-1,0 1,0 0,0 0,0 0,0 0,0 0,0 0,0 0,0 0,0 0,0 0,0 0,0-1,0 1,0 0,0 0,0 0,0 0,0 0,0 0,0 0,0 0,0 0,0 0,0-1,0 1,0 0,0 0,0 0,0 0,0 0,0 0,0 0,0 0,16-5,22-1,60 3,53 7,7 1,-230-15,-127-6,311 32,-2-8,-165-22,-118-9,-89 2,430 17,-14 8,-197-9,1 3,-30 2,88 1,1 2,-1 0,7 2,23 5,278 48,-322-58,4 1,0 0,0 0,0 1,-1 0,1 0,0 0,3 3,-8-4,0 0,1 0,-1 0,0 0,0 1,0-1,0 0,0 0,-1 1,1-1,0 1,-1-1,1 1,-1-1,1 1,-1-1,0 1,1-1,-1 1,0 0,0-1,0 1,0-1,-1 1,1 0,0-1,-1 1,1-1,-1 1,0 0,-21 51,25-52,5-7,7-9,-6-5,-1 0,-1-1,-1 0,-1 0,0-6,-4 24,-1 9,0 0,0 1,0-1,1 1,0-1,1 3,2 17,-3-3,-1-11,1 0,0 0,1-1,0 1,0 0,5 10,-8-26,0 0,1 0,-1 0,1 0,0 0,0 1,0-1,0-1,0-23,-2 12,-6-18,8 33,0 1,0 0,0-1,0 1,1 0,-1-1,0 1,0 0,0-1,0 1,0 0,1 0,-1-1,0 1,0 0,0 0,1-1,-1 1,0 0,0 0,1-1,-1 1,0 0,1 0,-1 0,0 0,1 0,-1-1,0 1,1 0,-1 0,0 0,1 0,-1 0,0 0,1 0,-1 0,0 0,18-2,-16 2,82 1,-73-1,-66 7,37-9,0 0,0-2,0 0,0-1,1-1,-1 0,-15-9,33 15,0-1,-1 1,1 0,0 0,-1 0,1 0,0-1,0 1,-1 0,1 0,0 0,0-1,0 1,-1 0,1-1,0 1,0 0,0 0,0-1,0 1,-1 0,1-1,0 1,0 0,0-1,0 1,0 0,0-1,0 1,0 0,0-1,0 1,0 0,1-1,8-9,22-9,-25 16,-5 3,18-13,-19 13,1 0,-1 0,1-1,-1 1,1 0,-1 0,1-1,-1 1,1 0,-1-1,0 1,1-1,-1 1,0 0,1-1,-1 1,0-1,1 1,-1-1,0 1,0-1,0 1,0-1,1 1,-1-1,0 1,0-1,0 1,0-1,0 1,0-1,0 0,0 1,-1-1,1 1,0-1,-1 2,1-1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27T07:57:49.297"/>
    </inkml:context>
    <inkml:brush xml:id="br0">
      <inkml:brushProperty name="width" value="0.2" units="cm"/>
      <inkml:brushProperty name="height" value="0.2" units="cm"/>
      <inkml:brushProperty name="color" value="#FFFFFF"/>
      <inkml:brushProperty name="ignorePressure" value="1"/>
    </inkml:brush>
  </inkml:definitions>
  <inkml:trace contextRef="#ctx0" brushRef="#br0">244 3395,'0'0,"0"0,0 0,8 0,411 40,227-23,-508-16,-211-10,-244-2,-31 15,328-3,-243 13,219-9,1 2,0 1,1 3,-40 15,79-25,-33 15,35-16,0 1,-1-1,1 1,0 0,0-1,-1 1,1 0,0 0,0 0,0 0,0 0,0 0,0 0,0 0,0 1,1-1,-1 0,0 0,1 1,-1-1,1 0,-1 1,2-2,-1 1,0 0,0-1,1 1,-1-1,0 1,1-1,-1 1,1-1,-1 0,0 1,1-1,-1 1,1-1,-1 0,1 1,-1-1,1 0,0 0,-1 1,1-1,-1 0,1 0,-1 0,1 0,0 0,-1 0,1 0,21 1,-19-1,67-3,58-11,3 0,142 2,55 14,-233-1,-308 2,0 10,-93 22,275-28,25-3,20-2,73-8,-2-4,1-3,69-21,-73 16,-32 7,21-3,-1-4,59-23,-128 41,0 0,0 0,0-1,0 1,0 0,0-1,0 1,0-1,0 1,-1-1,1 1,0-1,0 0,0 1,-1-1,1 0,0 0,-1 1,1-2,-14-2,-37 3,46 2,-473 30,91-4,369-27,22-2,28-5,130-27,-1-7,-2-6,117-55,-97 31,86-38,-254 103,-1 0,-18 12,-86 60,4 4,3 3,3 5,0 6,64-64,23-32,9-17,42-118,-8-2,-6-2,1-37,-17 22,5-23,-30 189,0 0,0 0,0 0,0 0,0 0,0 0,1 0,-1 0,0 1,0-1,0 0,0 0,0 0,0 0,0 0,1 0,-1 0,0 0,0 0,0 0,0 0,0 0,0 0,0 0,1 0,-1 0,0 0,0 0,0 0,0 0,0 0,0 0,1 0,-1 0,0 0,0 0,0 0,0 0,0-1,0 1,0 0,1 0,-1 0,0 0,0 0,0 0,0 0,0 0,0 0,0-1,0 1,0 0,0 0,7 23,4 34,2 47,-4 1,-6 0,-5 42,-34 316,24-337,5-54,12-139,-3-18,1-6,22-328,14-481,-42 700,-1 40,17-158,-12 311,0-7,-1 20,-11 95,-22 86,15-88,-133 829,121-725,-10-2,-9 3,94-391,134-531,-134 487,-10-2,-8-35,-6 17,2-35,-12-10,-16 41,8 414,-2 108,-28 351,-7 229,32-813,2-23,0-23,8-567,2-44,-10 613,50-1208,-49 1197,0 3,-3 36,-25 273,12 38,12 294,-19 379,4-781,-33 149,44-335</inkml:trace>
  <inkml:trace contextRef="#ctx0" brushRef="#br0" timeOffset="3216.25">236 2676,'29'-2,"1"-1,-1-1,1-2,44-5,66 1,5 7,-50 2,0-4,0-3,33-11,-110 12,-18 6,0 1,0 0,0 0,0-1,0 1,0 0,0-1,-1 1,1 0,0 0,0-1,0 1,0 0,-1 0,1 0,0-1,0 1,-1 0,1 0,0 0,0 0,-1-1,1 1,0 0,-1 0,1 0,0 0,0 0,-1 0,1 0,0 0,-1 0,1 0,-38-6,-13 7,0 3,0 2,-7 3,-151 36,152-31,-111 28,-8 10,333-67,-85 12,-1 3,1 4,10 4,-46-4,-1 3,0 1,0 1,0 2,-2 2,1 1,6 5,-49-21,1 0,-1 0,0 1,0 1,-5-1,-17-1,-174-31,98 14,0 5,-39 2,131 12,4 0,0 0,1-1,-1 0,0-1,-4-1,12 2,0 0,0 0,0-1,1 1,-1-1,0 1,1-1,-1 0,1 0,-1 0,1 0,0 0,0-1,0 1,0-1,0 0,1 1,-1-1,1 0,-1-1,1 1,0 1,0 0,0 0,0-1,0 1,1 0,-1-1,1 1,0-1,-1 1,1 0,0-1,1 2,0 0,0 0,-1-1,1 1,0 0,0 0,0 1,0-1,0 0,0 0,0 0,0 1,0-1,1 1,-1-1,0 1,0-1,1 1,-1-1,0 1,1 0,0 0,12-3,1 0,-1 2,1-1,0 2,-1 0,1 1,3 1,35 5,17 7,-29-6,91 21,47 8,-146-32,0-1,1-2,-1-2,14-1,16-8,-63 9,0 0,-1 0,1 0,0 0,0 0,0 0,0 0,-1 0,1 0,0 0,0-1,0 1,0 0,-1 0,1 0,0 0,0 0,0 0,0-1,0 1,0 0,0 0,-1 0,1 0,0 0,0-1,0 1,0 0,0 0,0 0,0-1,0 1,0 0,0 0,0 0,0 0,0-1,0 1,0 0,0 0,0 0,0-1,0 1,0 0,0 0,0 0,0 0,1-1,-1 1,0 0,0 0,0 0,0 0,0 0,0 0,1-1,-1 1,0 0,0 0,0 0,0 0,1 0,-1 0,0 0,-18-9,16 8,-25-10,-1 1,0 1,0 2,-1 0,-19 0,28 4,0 2,0 0,0 2,0 0,0 1,0 1,0 1,-14 4,30-7,-1 1,1 0,0-1,-1 1,1 1,0-1,0 1,1-1,-1 1,0 0,1 1,0-1,0 0,0 1,0 0,0 0,1 0,0 0,-1 0,1 2,-1 4,0-1,1 1,1 0,-1 1,2-1,-1 0,1 0,2 10,-1-4,1 0,1 0,0 0,1 0,1-1,1 0,0 0,0 0,2 0,0-1,1 0,0-1,4 4,7 10,22 30,1 5,-32-43,-1-1,0 1,-1 1,-1 0,4 16,-12-36,0 0,0 1,0-1,0 0,0 1,0-1,0 1,0-1,0 0,0 1,0-1,0 0,0 1,0-1,-1 0,1 1,0-1,0 0,0 0,0 1,-1-1,1 0,0 1,0-1,-1 0,1 0,0 1,0-1,-1 0,1 0,0 0,-1 0,1 1,0-1,-1 0,1 0,0 0,-1 0,1 0,0 0,-1 0,1 0,0 0,-1 0,1 0,0 0,-1 0,1 0,0 0,-1 0,1 0,0-1,-1 1,1 0,0 0,-1 0,-24-8,23 7,-47-20,2-3,1-1,-14-12,-59-32,97 57,0 0,1-1,-10-9,25 17,0 0,0-1,0 0,0-1,1 1,0-1,1 0,-1 0,1 0,1-1,-1 0,0-2,-20-57,20 59</inkml:trace>
  <inkml:trace contextRef="#ctx0" brushRef="#br0" timeOffset="3559.059">79 2866,'0'0,"0"0,0 0,0 0,0 0,0 0,-2 3,0 2,-1 0,0 0</inkml:trace>
  <inkml:trace contextRef="#ctx0" brushRef="#br0" timeOffset="3918.14">228 2808,'0'0,"0"0,0 0,-6 3,-7 5,-10 6,-12 8,-12 6,-7 4,5-3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27T08:24:40.433"/>
    </inkml:context>
    <inkml:brush xml:id="br0">
      <inkml:brushProperty name="width" value="0.2" units="cm"/>
      <inkml:brushProperty name="height" value="0.2" units="cm"/>
      <inkml:brushProperty name="color" value="#FFFFFF"/>
      <inkml:brushProperty name="ignorePressure" value="1"/>
    </inkml:brush>
  </inkml:definitions>
  <inkml:trace contextRef="#ctx0" brushRef="#br0">1 151,'97'2,"68"-1,-136-3,1-1,-1-1,0-1,11-5,-38 8,-9 0,-14 0,-41 2,37 1,-1-1,1-1,-24-4,48 5,0 0,0 0,-1 0,1 0,0-1,0 1,0 0,0-1,0 1,0-1,0 1,0-1,0 1,0-1,0 0,0 0,0 1,0-1,0 0,0 0,1 0,1 1,-1-1,0 0,0 1,1-1,-1 1,0-1,1 0,-1 1,1-1,-1 1,0-1,1 1,-1 0,1-1,-1 1,1-1,0 1,-1 0,1 0,-1-1,1 1,0 0,0 0,51-18,-47 17,207-68,-183 59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27T07:58:03.574"/>
    </inkml:context>
    <inkml:brush xml:id="br0">
      <inkml:brushProperty name="width" value="0.2" units="cm"/>
      <inkml:brushProperty name="height" value="0.2" units="cm"/>
      <inkml:brushProperty name="color" value="#FFFFFF"/>
      <inkml:brushProperty name="ignorePressure" value="1"/>
    </inkml:brush>
  </inkml:definitions>
  <inkml:trace contextRef="#ctx0" brushRef="#br0">671 791,'2'1,"0"-1,-1 0,1 0,0 0,0 0,-1 0,1 0,0-1,-1 1,1-1,0 1,0-1,9-2,501-62,475-71,-952 131,-9 2,0-2,0-1,9-4,-35 10,0 0,1 0,-1 0,0 0,0 0,1 0,-1 0,0 0,1 0,-1 0,0-1,1 1,-1 0,0 0,0 0,1 0,-1-1,0 1,0 0,0 0,1-1,-1 1,0 0,0 0,0-1,1 1,-1 0,0 0,0-1,0 1,0 0,0-1,0 1,0 0,0-1,-9-6,-21-2,29 8,-130-24,-1 5,-46 2,70 7,-450-29,389 38,1 7,-55 12,192-13,39-4,54-9,408-78,686-113,-1275 200,-480 22,-474 83,1032-100,23-4,0 2,0 0,1 1,0 0,0 2,-13 5,30-11,0 0,0 0,0 0,0 0,0 0,0 0,-1 0,1 0,0 0,0 0,0 0,0 0,0 0,0 0,0 0,0 0,0 0,0 0,0 0,0 0,-1 0,1 0,0 0,0 0,0 1,0-1,0 0,0 0,0 0,0 0,0 0,0 0,0 0,0 0,0 0,0 0,0 0,0 0,0 1,0-1,0 0,0 0,0 0,0 0,0 0,0 0,0 0,0 0,0 0,0 0,0 0,0 1,0-1,0 0,0 0,0 0,0 0,0 0,0 0,1 0,-1 0,0 0,0 0,0 0,0 0,0 0,0 0,0 0,0 0,10 3,14-2,105-9,113-24,-104 12,984-151,-949 143,-81 12,3 0,0 3,76 1,-145 15,-26-2,0-1,0 0,0 1,0-1,0 0,0 1,0-1,0 0,0 0,0 1,0-1,0 0,-1 1,1-1,0 0,0 0,0 1,0-1,0 0,-1 0,1 1,0-1,0 0,0 0,-1 1,1-1,0 0,0 0,-1 0,1 0,0 1,0-1,-1 0,1 0,0 0,-1 0,1 0,0 0,-1 0,-47 18,-203 28,-198 10,337-44,-68 7,-566 75,592-65,2 5,0 8,-110 47,241-80,3-3,-1 2,1 0,0 1,1 1,-12 9,28-18,0-1,0 1,0 0,0-1,1 1,-1 0,0-1,0 1,1 0,-1 0,1 0,-1 0,1 0,-1 0,1 0,-1-1,1 1,0 0,0 1,-1-1,1-1,1 1,-1 0,0-1,0 1,1-1,-1 1,0-1,1 1,-1-1,0 1,1-1,-1 1,1-1,-1 1,1-1,-1 0,1 1,-1-1,1 0,-1 0,1 1,0-1,-1 0,1 0,5 2,0 0,1-1,-1 0,1 0,4 0,54-1,1-3,0-2,29-9,-54 9,625-105,179-22,-815 129,122-10,-126 12,-1 2,1 0,-1 2,22 4,-47-7,0 0,0 0,-1 0,1 1,0-1,0 0,0 0,0 0,0 0,0 0,0 0,0 0,0 0,0 0,0 0,0 0,0 0,0 0,0 0,0 0,0 0,0 0,0 1,0-1,0 0,-1 0,1 0,0 0,0 0,0 0,0 0,0 0,0 0,0 0,1 0,-1 0,0 1,0-1,0 0,0 0,0 0,0 0,0 0,0 0,0 0,0 0,0 0,0 0,0 0,-15 4,-25 2,-746 125,525-72,-243 90,245-49,211-78,2 1,1 3,1 1,-12 13,48-34,0 0,0 1,1 0,0 1,0-1,-2 5,8-11,0 1,0-1,0 1,0 0,0-1,0 1,1 0,-1-1,0 1,1 0,0 0,-1-1,1 1,0 0,0 0,0 0,0-1,0 1,1 0,-1 0,0 0,1-1,-1 1,1 0,0 0,0-1,-1 1,1-1,0 1,0-1,1 1,-1-1,0 1,0-1,1 0,-1 0,1 0,0 1,6 3,1 0,-1-1,1 0,0 0,0-1,0 0,1-1,-1 0,1 0,2-1,28 3,36-1,-49-3,232-6,189-31,-315 24,0 1,38-3,140-32,-307 46,0 0,-1 1,1-2,-1 1,1 0,-1-1,1 0,1-1,-4 3,-1 0,0 0,0-1,0 1,0 0,0 0,1 0,-1 0,0-1,0 1,0 0,0 0,0 0,0 0,0-1,0 1,0 0,0 0,1 0,-1-1,0 1,0 0,0 0,0 0,0 0,0-1,-1 1,1 0,0 0,0 0,0-1,0 1,0 0,0 0,0 0,0 0,0-1,0 1,-1 0,1 0,0 0,0 0,0 0,0-1,0 1,-1 0,-20-7,-76-5,0 4,-21 4,57 2,-273-1,-1 15,-165 33,477-42,-22 2,-40 10,170-7,1185 35,-1199-41,37-1,17-5,-109 0,-22 0,-27-2,-93-1,0 6,-68 10,-16 12,-22 12,184-25,14-4,-1 2,1 1,0 2,1 1,0 2,-4 3,31-12,1 0,-1 1,1-1,0 1,0 1,0-1,1 1,-1 0,0 1,4-4,0-1,0 0,0 0,0 1,1-1,-1 0,0 1,1-1,-1 1,1-1,0 1,-1-1,1 1,0-1,0 1,0-1,0 1,0-1,0 1,1-1,-1 1,0-1,1 1,-1-1,1 1,-1-1,1 0,0 1,0-1,-1 0,1 0,0 1,0-1,0 0,0 0,1 0,-1 0,0 0,0 0,1-1,-1 1,7 4,1-1,-1 0,1-1,0 0,0 0,0-1,0 0,1 0,-1-1,5-1,23 2,36-5,-65 3,230-23,81-24,116-13,-403 55,-32 5,0 0,0 0,0 0,0 0,0 0,0 0,0 0,0 0,0 0,0 0,0 0,0 0,-1 0,1-1,0 1,0 0,0 0,0 0,0 0,0 0,0 0,1 0,-1 0,0 0,0 0,0 0,0-1,0 1,0 0,0 0,0 0,0 0,0 0,0 0,0 0,0 0,0 0,0 0,0 0,0 0,0 0,0 0,0 0,1 0,-1 0,0 0,0 0,0 0,0-1,0 1,0 0,0 0,0 0,0 0,0 0,0 0,1 0,-1 1,0-1,0 0,0 0,0 0,-18-3,-82-2,-95 7,-97 21,121-8,366-25,244-33,-293 22,143-39,-274 56,6-1,0-1,0 0,-1-2,0 0,-1-1,8-5,-25 12,0 1,0 0,0 0,-1 0,1-1,-1 1,1-1,-1 1,0-1,1 0,-1 1,0-1,0 0,0 0,0 0,0 0,-1 0,1 0,-1 0,1 0,-1 0,0-1,0 0,0 0,-1 1,0-1,1 0,-1 1,0-1,0 0,-1 1,1-1,0 1,-1 0,0 0,1-1,-1 1,0 0,-8-8,0 1,-1 1,0 0,0 0,-1 1,-6-3,-45-20,-1 2,-1 3,-53-12,-209-38,-170 6,226 36,254 31,9 1,0 1,0-2,0 1,0-1,0-1,-3-1,11 4,-1 0,1 0,0 0,0 0,0 0,0 0,0 0,0 0,0-1,0 1,0 0,0 0,0 0,0 0,0 0,0 0,0 0,0 0,0 0,0-1,0 1,0 0,0 0,0 0,0 0,0 0,0 0,0 0,0 0,0 0,0-1,0 1,0 0,0 0,0 0,0 0,0 0,0 0,0 0,0 0,0 0,0 0,0-1,0 1,0 0,1 0,-1 0,0 0,0 0,0 0,0 0,0 0,0 0,0 0,0 0,0 0,0 0,1 0,-1 0,0 0,0 0,0 0,0 0,0 0,13-5,15-2,113-10,0 6,92 6,-217 5,254 4,-73 0,31-10,-225 6,10-1,0 0,0-1,0-1,0 0,1 0,-12 2,1 0,-1 0,0 0,0 0,1-1,-1 1,0-1,0 1,0-1,0 1,-1-1,1 0,0-1,-1 2,0-1,-1 1,1 0,0-1,-1 1,0-1,1 1,-1-1,0 1,0-1,0 0,0 1,0-1,0 1,0-1,0 1,-1-1,1 1,-1-1,1 1,-1-1,0 1,1-1,-4-4,1 0,-1 0,0 0,0 1,-1-1,0 1,0 0,0 0,-1 1,1-1,-2 0,-12-7,-1 0,0 2,-2 0,-38-16,-1 3,-1 2,-29-3,-195-32,149 37,-93 0,155 17,0 3,0 3,-67 14,132-16,-44 10,50-11,1 0,-1 0,1 1,-1-1,1 1,-1 0,1 0,0 0,0 1,0-1,-2 3,4-4,1-1,-1 1,1-1,0 0,-1 1,1-1,0 1,0-1,-1 1,1 0,0-1,0 1,0-1,-1 1,1-1,0 1,0-1,0 1,0 0,0-1,0 1,0-1,0 1,1-1,-1 1,0 0,0-1,0 1,1-1,-1 1,17 10,28 0,14-5,1-2,54-4,122-16,-192 13,504-67,-314 35,-211 32,-14 0,0 2,-1-1,1 1,0 1,0 0,0 0,0 1,0 0,0 0,2 1,-11-2,0 0,1 1,-1-1,0 0,1 0,-1 0,0 0,0 0,1 1,-1-1,0 0,0 0,1 0,-1 1,0-1,0 0,0 0,1 1,-1-1,0 0,0 1,0-1,0 0,0 0,0 1,0-1,1 0,-1 1,0-1,0 0,0 1,0-1,0 0,-1 1,1-1,0 0,0 0,0 1,0-1,0 0,0 1,0-1,0 0,-1 0,1 1,0-1,0 0,0 0,-1 1,1-1,0 0,0 0,-1 0,1 1,0-1,-17 13,-19 5,-1-2,-1-1,0-1,0-2,-7-1,-18 6,-121 37,-332 102,321-88,-116 60,294-120,12-7,0 1,1-1,0 1,-1 0,1 1,0-1,0 1,0 0,0 0,1 0,-2 2,5-5,0 0,0 1,0-1,0 0,0 1,0-1,0 0,1 1,-1-1,0 0,0 1,0-1,1 0,-1 0,0 1,0-1,0 0,1 0,-1 0,0 1,1-1,-1 0,0 0,1 0,-1 0,0 1,1-1,-1 0,0 0,1 0,-1 0,0 0,1 0,-1 0,0 0,1 0,-1 0,0 0,1 0,18 2,-19-2,167 3,53-11,-86 3,104-2,922-49,-1141 56,-25 6,-33 6,-68 7,-1-4,-30-3,16-1,-388 34,-237 25,726-68,2 0,0 1,0 1,-2 1,21-5,0-1,0 1,-1 0,1 0,0 0,0 0,0 0,-1 0,1 0,0 0,0 0,0 0,-1 0,1 0,0 0,0 0,0 0,-1 1,1-1,0 0,0 0,0 0,-1 0,1 0,0 0,0 0,0 1,0-1,0 0,-1 0,1 0,0 0,0 1,0-1,0 0,0 0,0 0,0 0,0 1,0-1,0 0,0 0,0 0,0 1,0-1,0 0,0 0,0 0,0 1,0-1,0 0,0 0,0 0,0 1,0-1,0 0,0 0,0 0,0 1,0-1,1 0,16 8,30 2,105 3,-1-6,92-11,-143 2,285-18,74-27,-429 44,19-3,-1 2,0 2,7 2,-55 0,1 0,-1 0,1 0,-1-1,1 1,-1 0,0 0,1 0,-1 0,1 0,-1 0,1 0,-1 1,0-1,1 0,-1 0,1 0,-1 0,1 0,-1 1,0-1,1 0,-1 0,0 1,1-1,-1 0,0 1,1-1,-1 0,0 1,0-1,0 0,1 1,-1-1,0 1,0-1,0 0,0 1,-12 12,-29 9,-61 14,-1-5,-2-4,-43 2,79-15,-186 34,-122 26,326-59,64-18,1 1,-1 0,13 1,17-2,742-114,-735 107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27T07:58:10.522"/>
    </inkml:context>
    <inkml:brush xml:id="br0">
      <inkml:brushProperty name="width" value="0.2" units="cm"/>
      <inkml:brushProperty name="height" value="0.2" units="cm"/>
      <inkml:brushProperty name="color" value="#FFFFFF"/>
      <inkml:brushProperty name="ignorePressure" value="1"/>
    </inkml:brush>
  </inkml:definitions>
  <inkml:trace contextRef="#ctx0" brushRef="#br0">0 462,'0'0,"0"0,0 0,10 0,231 7,82-15,241-32,-484 33,-16 3,-16 2,25-6,-56 2,-22 0,-30-2,-116-7,-1 6,-27 8,92 0,22 3,39-1,-1 0,0-2,1-1,-19-4,45 6,0 0,0 0,0 0,-1 0,1 0,0 0,0 0,0 0,0 0,0 0,0 0,0 0,0 0,0 0,-1 0,1 0,0 0,0 0,0 0,0-1,0 1,0 0,0 0,0 0,0 0,0 0,0 0,0 0,0 0,0 0,0 0,0-1,0 1,0 0,0 0,0 0,0 0,0 0,0 0,0 0,0 0,0-1,0 1,0 0,0 0,0 0,0 0,0 0,0 0,0 0,0 0,0 0,0 0,0-1,0 1,0 0,1 0,-1 0,0 0,0 0,0 0,0 0,0 0,0 0,0 0,0 0,0 0,1 0,-1 0,0 0,13-8,17-4,140-36,3 8,1 8,143-7,-301 35,-31 0,-43 0,51 3,-608-51,559 48,-1 3,-37 4,73-2,1 2,-1 0,0 2,1 0,0 1,0 1,1 1,-15 8,30-14,0 0,0 1,1 0,-1 0,1 0,0 0,0 0,0 1,0-1,1 1,-1 0,0 2,2-4,0-1,1 1,-1-1,1 1,-1-1,1 1,0-1,0 1,0 0,0-1,0 1,0-1,0 1,0-1,1 1,-1-1,0 1,1-1,0 1,-1-1,1 1,0-1,-1 0,1 1,0-1,0 0,0 0,0 1,1-1,-1 0,0 0,0 0,1-1,-1 1,0 0,1 0,-1-1,9 5,0-1,0 0,1-1,-1 0,1 0,0-1,-1-1,1 0,1 0,31-1,28-2,-53 1,79-5,-1-3,-1-5,64-18,-151 30,-5 2,0-1,0 0,0 0,0 1,0-2,0 1,0 0,-1-1,1 1,0-1,-1 0,1 0,-3 2,0-1,0 1,0-1,0 1,0-1,0 1,0 0,0-1,0 1,0-1,0 1,-1-1,1 1,0 0,0-1,0 1,-1 0,1-1,0 1,0-1,-1 1,1 0,0 0,-1-1,1 1,-1 0,1 0,0-1,-1 1,1 0,0 0,-1 0,1 0,-1-1,1 1,-1 0,1 0,-1 0,1 0,-22-7,21 7,-109-23,0 6,-1 4,-39 3,119 8,10 0,0 1,-1 0,1 2,0 0,-9 3,54 0,22-2,225-11,8-14,-139 12,-112 9,-13 1,0 0,0-1,0 0,0-1,1-1,-12-1,-10-1,-15-2,20 8,-33-10,1 1,-1 3,-1 0,1 2,-12 2,-175 2,158 3,0 3,-16 5,51-6,1 1,0 2,0 0,1 2,0 1,-7 5,30-15,0 1,0 0,0 0,0 0,0 0,1 0,-1 1,1-1,-1 1,1 0,-2 2,4-4,0-1,-1 1,1 0,0-1,0 1,0 0,-1 0,1-1,0 1,0 0,0 0,0-1,0 1,0 0,1 0,-1-1,0 1,0 0,0-1,1 1,-1 0,0 0,2 0,-1 0,0 1,0-1,1 0,-1 1,0-1,1 0,-1 0,1 0,0 0,-1 0,1-1,0 1,14 5,-1-1,1-1,0 0,0-1,0-1,1 0,5-1,37-1,23-3,-61 1,8 1,47-3,1-2,-1-4,38-12,-93 13,-21 9,0-1,0 1,0 0,0-1,0 1,0 0,0 0,0-1,0 1,0 0,0 0,-1-1,1 1,0 0,0 0,0-1,0 1,0 0,0 0,-1 0,1-1,0 1,0 0,0 0,0 0,-1-1,1 1,0 0,0 0,-1 0,1 0,0 0,0 0,0 0,-1-1,1 1,0 0,-1 0,1 0,0 0,-42-8,-48 4,0 4,1 3,-1 5,1 3,1 5,-67 20,120-25,0 1,2 2,-6 3,29-12,0 0,0 1,1 0,0 1,0 0,0 0,1 1,0 0,0 1,1 0,0 0,0 2,5-9,1 0,0 1,0-1,0 1,0-1,0 1,1-1,-1 1,1-1,-1 1,1 0,0-1,0 1,0 0,0-1,1 1,-1-1,1 1,0 0,0 0,1 1,0 0,0-1,0 1,1-1,-1 0,1 0,0 0,0 0,0 0,0-1,1 1,1 0,8 5,1-1,0 0,1-1,0-1,0-1,8 2,13 2,0-3,0-1,1-2,16-1,147-12,-137 6,234-28,-297 33,0 0,0 0,0 0,0 0,0 0,0 0,0 1,0-1,0 0,0 0,0 0,0 0,0 0,0 0,0 0,0 0,0 0,0 0,0 0,0 0,1 0,-1 1,0-1,0 0,0 0,0 0,0 0,0 0,-18 7,-27 7,-149 30,5-1,-3 10,183-50,5-2,0 0,0 0,1 0,-1 0,0 1,0-1,1 1,-1 0,1 0,0 1,0-1,-1 1,1 0,1-1,-2 2,4-3,0-1,0 1,0 0,0-1,0 1,0 0,0 0,0-1,0 1,0 0,0-1,0 1,0 0,1-1,-1 1,0 0,1-1,-1 1,0-1,1 1,-1 0,1-1,-1 1,1-1,-1 1,1-1,-1 1,1-1,-1 0,1 1,-1-1,1 0,0 1,-1-1,1 0,0 0,27 10,-28-10,63 12,0-2,0-4,1-2,18-3,-27 0,140 4,258 9,-443-15,-19-2,-22-4,-192-10,-161 11,-11-1,501 8,0-4,90-15,221-49,-370 59,-22 4,1 0,-1-1,-1-2,25-9,-48 12,-8 0,-12 0,-83-4,-1 4,-35 7,60-2,-172 5,-66 17,290-20,23-2,6 0,43-5,197-27,14-2,23 10,-463-1,124 17,-39-5,-49 2,115 9,-1 2,1 1,0 2,0 1,0 2,-17 6,22-6,1 2,1 1,0 1,0 2,1 0,0 1,-1 3,23-16,0 1,0 0,0-1,0 1,1 0,-1 0,0 0,1 1,-1-1,1 0,0 0,0 1,0-1,0 1,0-1,0 1,1-1,-1 1,1-1,0 1,0 2,0-3,1 1,-1-1,1 0,0 0,0 1,0-1,0 0,1 0,-1 0,0 0,1-1,-1 1,1 0,0 0,0-1,-1 1,1-1,0 0,0 0,0 1,1-1,-1 0,0-1,1 1,10 4,1-1,1-1,-1 0,0-1,1 0,-1-1,1-1,-1 0,1-1,25-3,-1-1,27-8,-35 6,0-2,0-1,2-2,-24 8,1 0,-1-1,1 0,-2 0,1-1,0 0,-1-1,0 0,-1 0,0-1,3-3,-8 8,0 0,0 0,0-1,0 1,-1 0,1-1,-1 1,0-1,0 0,-1 1,1-1,0 0,-1 1,0-1,0 0,0 0,-1 1,1-1,-2-1,1 0,-1 0,0 0,0 0,0 0,-1 0,0 1,0-1,0 1,0 0,-4-3,-3-3,0 1,-1 1,0 0,0 0,-1 1,0 0,0 1,-1 1,-6-3,1 3,-1 1,1 1,-1 0,0 1,0 1,0 1,0 1,0 0,0 1,1 2,-1-1,1 2,0 1,0 0,0 1,1 1,0 1,0 0,1 1,-3 3,16-10,0-1,0 1,0-1,0 1,0 0,1 0,-1 0,1 0,0 0,0 1,0-1,1 1,-1-1,1 1,0 0,0-1,-1 3,2-3,0-1,1 0,-1 1,0-1,1 0,0 1,-1-1,1 0,0 0,0 1,0-1,0 0,1 0,-1 0,1 0,-1-1,1 1,0 0,-1-1,1 1,0-1,0 1,0-1,0 0,0 0,0 0,1 0,1 0,5 3,1-1,0 0,0-1,1 0,-1-1,0 0,1-1,-1 0,0 0,1-1,-1 0,0-1,2-1,10-2,0-1,-1-2,0 0,0-1,11-7,-10 4,0-2,14-12,-28 20,0 0,0-1,-1-1,0 1,0-1,-1 0,0-1,0-2,-4 10,-1-1,0 0,0 0,-1 0,1 0,0 0,-1 0,1 0,-1 0,1 0,-1 0,0 0,0 0,0 0,0 0,0 0,-1 0,1 0,-1 0,1 0,-1 0,0 0,0-1,-1 1,0-1,0 1,0 0,0 0,0 0,-1 0,1 0,-1 0,1 1,-1-1,0 1,1 0,-1 0,-2-1,-9-2,0 1,-1 0,1 1,-1 1,1 0,-3 1,-16 1,0 1,0 2,0 1,-28 8,42-8,1 1,-1 0,1 2,1 0,-1 1,2 1,-1 0,1 1,0 1,14-10,0 0,-1 0,1-1,0 1,1 0,-1 1,0-1,1 0,-1 0,1 1,0-1,-1 1,1-1,0 1,1 0,-1-1,0 1,1 0,0 0,-1-1,1 3,1 1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27T07:58:12.029"/>
    </inkml:context>
    <inkml:brush xml:id="br0">
      <inkml:brushProperty name="width" value="0.2" units="cm"/>
      <inkml:brushProperty name="height" value="0.2" units="cm"/>
      <inkml:brushProperty name="color" value="#FFFFFF"/>
      <inkml:brushProperty name="ignorePressure" value="1"/>
    </inkml:brush>
  </inkml:definitions>
  <inkml:trace contextRef="#ctx0" brushRef="#br0">1 0,'34'3,"37"3,21-4,19 2,-56-3,39-5,13 0,117-4,-110 16,-114-8</inkml:trace>
  <inkml:trace contextRef="#ctx0" brushRef="#br0" timeOffset="702.348">249 116,'0'0,"0"0,0 0,0 0,12 0,35 6,-1 1,0 3,7 3,-6-1,0-2,1-2,0-2,-20-6,1-2,-1-1,0-1,-1-1,17-6,-1 2,-18 1,-20 6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27T07:58:21.160"/>
    </inkml:context>
    <inkml:brush xml:id="br0">
      <inkml:brushProperty name="width" value="0.2" units="cm"/>
      <inkml:brushProperty name="height" value="0.2" units="cm"/>
      <inkml:brushProperty name="color" value="#FFFFFF"/>
      <inkml:brushProperty name="ignorePressure" value="1"/>
    </inkml:brush>
  </inkml:definitions>
  <inkml:trace contextRef="#ctx0" brushRef="#br0">240 0,'28'2,"0"1,-1 1,1 2,9 3,25 6,-7-7,1-2,36-2,-60-2,-20-1,-11 1,-22 3,-34 2,-33 2,-1-5,-11-4,-18 3,269-25,104-18,-229 37,-20 3,-18 3,-59 11,-1-3,1-3,-1-3,-40-4,-14 6,362-10,-126 5,43-9,-131 3,-20 0,-13 1,-34-1,0 2,0 2,-1 2,-40 7,8-2,-23 0,27-4,-41 10,110-10,14 2,16 1,40-1,0-2,46-5,129-17,-237 19,14-2,19 0,-1-2,1-1,-1-2,-1-2,24-9,-55 15,-13 1,-15 2,-419 53,577-66,0 6,3 6,77-3,-150 3,-148 10,-214 17,56-2,216-20,21-3,0 0,-1 0,1 0,0-1,0 0,-3 0,5-3,12 1,14-2,113 10,-97-2,0-2,1-1,-1-3,33-5,-49 3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27T07:58:26.088"/>
    </inkml:context>
    <inkml:brush xml:id="br0">
      <inkml:brushProperty name="width" value="0.2" units="cm"/>
      <inkml:brushProperty name="height" value="0.2" units="cm"/>
      <inkml:brushProperty name="color" value="#FFFFFF"/>
      <inkml:brushProperty name="ignorePressure" value="1"/>
    </inkml:brush>
  </inkml:definitions>
  <inkml:trace contextRef="#ctx0" brushRef="#br0">1 0,'0'0,"0"0,0 0,0 0,1 14,63 341,-59-320,0-1,-2 1,-2 0,-1 1,-11 139,4-112,4 0,2 1,5 34,0-74,0 0,2 0,1-1,0 0,3 3,20 42,3-1,-5-10,-17-34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27T07:58:43.514"/>
    </inkml:context>
    <inkml:brush xml:id="br0">
      <inkml:brushProperty name="width" value="0.2" units="cm"/>
      <inkml:brushProperty name="height" value="0.2" units="cm"/>
      <inkml:brushProperty name="color" value="#FFFFFF"/>
      <inkml:brushProperty name="ignorePressure" value="1"/>
    </inkml:brush>
  </inkml:definitions>
  <inkml:trace contextRef="#ctx0" brushRef="#br0">136 360,'0'0,"22"7,72 20,1-4,67 7,199 13,-73-10,-256-30,-18-1,0-1,1 2,-1 0,6 2,-21-5,1 0,0 0,0 0,0 0,0 0,0 0,0 0,0 0,0 1,0-1,0 0,0 0,0 0,0 0,-1 0,1 0,0 0,0 0,0 0,0 0,0 0,0 0,0 1,0-1,0 0,0 0,0 0,0 0,0 0,0 0,0 0,0 0,0 0,0 0,0 1,0-1,0 0,0 0,0 0,0 0,0 0,0 0,1 0,-1 0,0 0,0 0,0 0,0 0,0 1,0-1,0 0,0 0,0 0,0 0,0 0,0 0,0 0,1 0,-1 0,0 0,0 0,0 0,0 0,-13 4,-18 0,-241-2,-79 4,166 2,171-5,25 0,26 3,295 13,-87-6,18 12,-421-32,-305-17,334 24,-1 6,-76 14,183-17,13-2,-1 0,1 1,0 0,0 1,0 0,-6 3,16-6,0 0,-1 0,1 0,0 0,0 0,0 0,0 0,-1 0,1 0,0 0,0 1,0-1,0 0,-1 0,1 0,0 0,0 0,0 0,0 0,0 1,0-1,-1 0,1 0,0 0,0 0,0 1,0-1,0 0,0 0,0 0,0 0,0 1,0-1,0 0,0 0,0 0,0 0,0 1,0-1,0 0,0 0,0 0,0 1,0-1,0 0,0 0,0 0,1 0,-1 0,0 1,0-1,0 0,0 0,0 0,0 0,15 7,19 1,726 59,-477-49,-252-15,47 0,-163-11,-371 8,301 6,-145 27,289-31,-7 0,-1 2,1 0,-7 3,25-6,0-1,0 0,0 0,0 0,0 0,1 0,-1 0,0 0,0 0,0 0,0 0,0 0,0 0,0 0,0 1,0-1,0 0,0 0,0 0,0 0,0 0,0 0,0 0,0 0,0 0,0 0,0 1,0-1,0 0,0 0,0 0,0 0,0 0,0 0,0 0,0 0,0 0,0 0,-1 0,1 1,0-1,0 0,0 0,0 0,0 0,0 0,0 0,0 0,0 0,0 0,0 0,0 0,-1 0,1 0,0 0,0 0,0 0,14 3,21-2,287-7,-88-1,22 12,-223-4,-18-1,0 0,0 2,0 0,0 0,5 3,-20-5,0 0,0 0,0 0,-1 0,1 0,0 1,0-1,0 0,0 0,0 0,-1 0,1 0,0 1,0-1,0 0,0 0,0 0,0 0,0 1,0-1,0 0,-1 0,1 0,0 1,0-1,0 0,0 0,0 0,0 1,0-1,0 0,0 0,1 0,-1 1,0-1,0 0,0 0,0 0,0 0,0 1,0-1,0 0,0 0,1 0,-1 0,0 1,0-1,0 0,0 0,0 0,1 0,-1 0,0 0,0 0,-21 5,-308 27,75-10,191-15,-151 21,332-50,197-34,31 10,-321 42,-18 0,-16-2,-44-6,-1 2,0 3,-31 0,14 0,-38-3,-19-1,-51-15,172 25,0-1,0 0,0 0,1-1,-1 0,1 0,0 0,-1-1,1 0,-1-1,5 3,1 1,-1 0,1-1,0 1,-1-1,1 1,0-1,0 0,0 1,0-1,1 0,-1 0,0 0,1 0,-1 1,1-1,0 0,0 0,-1 0,1 0,1 0,-1 0,0 0,0 0,1 0,-1 0,1 0,-1 0,1 1,0-1,0 0,0 0,0 1,0-1,0 0,0 1,1 0,-1-1,1 0,12-11,0 1,1 0,0 0,1 2,1 0,-1 1,1 0,4 0,2-2,74-33,61-17,-142 55,-15 6,-1 0,1-1,0 1,0 0,0 0,0-1,0 1,-1 0,1-1,0 1,0-1,-1 1,1-1,0 0,-1 1,1-1,0 0,-1 1,1-1,-1 0,1 1,-1-1,1 0,-1 0,0 0,1 0,-2 0,1 0,-1 1,1-1,-1 0,1 0,-1 0,1 1,-1-1,1 0,-1 1,0-1,0 0,1 1,-1-1,0 1,0-1,0 1,0-1,1 1,-1 0,-52-18,51 18,-50-12,-1 3,0 2,0 2,-16 3,-68 3,-11 8,127-5,32 1,36 2,200-2,-94-3,114 16,-249-14,-14-3,-1 0,1 0,0-1,-1 1,1-1,0 0,-1 0,1 0,0 0,0-1,-24-8,-57-10,-54-5,2 1,-256-61,375 82,-22-5,32 7,0 0,0 0,0 0,0 0,0 0,0 0,0 0,0-1,0 1,0 0,0 0,0 0,0 0,0 0,0 0,0 0,0 0,0 0,0 0,0 0,0 0,0-1,0 1,0 0,0 0,0 0,0 0,0 0,0 0,0 0,0 0,0 0,0 0,0 0,0 0,0 0,0-1,0 1,-1 0,1 0,0 0,0 0,0 0,0 0,0 0,0 0,0 0,0 0,0 0,0 0,0 0,0 0,0 0,-1 0,1 0,0 0,0 0,20-1,135 5,65 14,-91-6,-86-9,-17-3,1 2,-1 2,1 0,-1 1,0 2,14 5,-212-78,128 52,-1-2,0 2,0 2,-1 2,-42-4,84 16,14 3,16 5,149 35,-79-21,35 14,-109-29,-13-6,-1 1,1-1,0-1,8 2,-46-21,-80-30,-3 4,-40-6,149 48,-95-25,84 23,0 1,0 0,0 1,-1 0,1 1,-1 1,15-1,-1 0,1 0,0 0,0 0,-1 0,1 0,0 0,0 0,0 0,-1 0,1 0,0 0,0 0,-1 1,1-1,0 0,0 0,0 0,-1 0,1 0,0 1,0-1,0 0,-1 0,1 0,0 0,0 1,0-1,0 0,0 0,0 0,-1 1,1-1,0 0,0 0,0 1,0-1,0 0,0 0,0 1,0-1,0 0,0 0,0 1,8 11,16 9,29 11,1-2,2-3,0-2,2-2,0-3,1-3,1-2,31 2,-84-16,18 4,1-1,0-1,0-1,0-2,0 0,19-4,-44 4,0 0,-1 0,1 0,-1 0,1 0,-1 0,1 0,-1 0,1 0,-1 0,1-1,-1 1,1 0,-1 0,1-1,-1 1,1 0,-1-1,0 1,1 0,-1-1,0 1,1-1,-1 1,0 0,1-1,-1 1,0-1,1 0,-11-9,-26-6,-34-6,0 4,-1 2,0 3,-1 4,0 3,-18 2,58 5,0 1,1 2,-1 0,1 3,0 0,1 2,0 1,0 2,1 1,1 1,0 1,1 2,0 0,-5 7,28-21,1 0,0 0,0 0,0 0,0 0,0 0,1 1,-1-1,1 1,-1 2,6-6,0-1,0 1,0-1,0 0,0 0,0 0,0 0,-1-1,1 1,0-1,1-1,4-3,-1-1,0 1,0-1,0-1,-1 1,0-1,-1 0,0-1,0 1,-1-1,0 0,0 0,-1 0,0 0,-1-1,0 1,-1-1,0 0,0 1,-1-1,0-1,0 10,0 1,0 0,0 0,0 0,0-1,0 1,0 0,0 0,0-1,0 1,0 0,0 0,0-1,0 1,0 0,0 0,0-1,0 1,0 0,0 0,0 0,-1-1,1 1,0 0,0 0,0 0,0-1,-1 1,1 0,0 0,0 0,0 0,-1 0,1 0,0-1,0 1,-1 0,1 0,0 0,0 0,-1 0,-8 8,-7 17,16-25,-23 45,2 0,2 2,2 0,2 1,2 1,3 0,1 0,3 1,0 25,6-62,-1-8,0 0,1 0,0 0,1 0,-1-1,1 1,0 4,9-27,0-28,-1 0,-3-1,-1 1,-2-47,-18-188,14 264,35 238,-17-102,0 1,21 70,-38-189,0 0,0 0,0 0,0 0,0 0,0-1,0 1,1 0,-1 0,0 0,1-1,-1 1,1 0,-1 0,1-1,-1 1,1 0,-1-1,1 1,0 0,-1-1,1 1,0-1,0 1,0-2,-1 1,1-1,0 0,-1 1,1-1,0 0,-1 0,1 1,-1-1,0 0,1 0,-1 0,1 0,-1 0,0 0,0 0,0 0,11-56,-11 54,6-70,-3 1,-4-1,-3 0,-2 1,-4-1,-19-66,25 120,-10-39,12 54,0-1,1 0,-1 1,-1 0,1-1,-1 1,0 0,0 0,0 1,-1-2,4 5,-1-1,1 1,0 0,0-1,-1 1,1 0,0 0,-1-1,1 1,0 0,-1 0,1 0,0 0,-1-1,1 1,-1 0,1 0,0 0,-1 0,1 0,-1 0,1 0,0 0,-1 0,1 0,-1 0,1 0,0 0,-1 1,1-1,0 0,-1 0,1 0,-1 1,1-1,0 0,0 0,-1 0,1 1,0-1,-9 20,2 25,7-5,1 0,1 0,3 0,1 0,4 7,15 50,19 46,-40-132,0 3,1-1,0 0,1 0,5 9,-11-22,1 1,-1-1,0 0,0 1,1-1,-1 0,0 1,0-1,1 0,-1 1,0-1,1 0,-1 0,0 1,1-1,-1 0,0 0,1 0,-1 0,0 1,1-1,-1 0,1 0,-1 0,1 0,-1 0,0 0,1 0,-1 0,1 0,-1 0,0 0,1-1,-1 1,1 0,11-13,8-28,-18 35,14-35,-1-1,-3-1,-1 0,-3-1,3-28,-8 35,-1 1,-2-1,-1 0,-2 1,-1-1,-2 1,-2-2,6 31,0 0,-1 0,1 1,-1-1,-1 0,1 1,-1 0,-1-1,4 6,0 0,1 0,-1 0,0 0,0 1,0-1,1 0,-1 1,0-1,0 1,0-1,0 1,0-1,0 1,0-1,0 1,-1 0,1 0,0 0,0 0,0 0,0 0,-1 0,0 1,1-1,-1 1,1 0,-1 0,1 0,-1 0,1 0,0 0,-1 0,1 1,0-1,0 0,0 1,0-1,0 1,0-1,0 1,0 0,-6 12,1 0,1 0,0 1,1-1,0 1,1 0,1 0,0 1,1 0,0 22,1 1,2-1,1 2,-1-25,-2-10,0 0,0-1,1 1,-1 0,1 0,0-1,1 1,-1 0,1-1,0 1,0-1,1 0,-3-3,1-1,-1 0,1 1,-1-1,1 0,0 0,-1 0,1 1,-1-1,1 0,0 0,-1 0,1 0,0 0,-1 0,1 0,-1 0,1 0,0-1,-1 1,1 0,-1 0,1 0,-1-1,1 1,-1 0,1-1,0 1,-1 0,0-1,1 1,-1-1,1 1,-1-1,0 1,1-1,-1 1,0-1,1 1,-1-1,0 0,16-24,-8 8,-1-1,0 1,-1-2,-1 1,-1-1,-1 1,0-10,0-4,-2-1,-2 0,-4-29,7 57,4 15,5 17,12 74,-14-52,17 48,-26-97,0 1,0-1,0 0,0 0,0 1,0-1,0 0,0 0,0 1,0-1,0 0,0 0,0 1,0-1,0 0,0 0,0 0,1 1,-1-1,0 0,0 0,0 1,0-1,0 0,1 0,-1 0,0 1,0-1,0 0,0 0,1 0,-1 0,0 0,0 0,1 1,-1-1,0 0,0 0,1 0,-1 0,0 0,0 0,1 0,-1 0,0 0,0 0,1 0,-1 0,0 0,0 0,0 0,1 0,-1 0,0-1,6-16,0-26,-7 9,-1 0,-2 0,-1 0,-7-21,-5-30,15 74,1 3,5 20,16 50,2-2,4 3,-19-47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27T07:59:14.545"/>
    </inkml:context>
    <inkml:brush xml:id="br0">
      <inkml:brushProperty name="width" value="0.2" units="cm"/>
      <inkml:brushProperty name="height" value="0.2" units="cm"/>
      <inkml:brushProperty name="color" value="#FFFFFF"/>
      <inkml:brushProperty name="ignorePressure" value="1"/>
    </inkml:brush>
  </inkml:definitions>
  <inkml:trace contextRef="#ctx0" brushRef="#br0">497 157,'0'0,"0"0,27 0,250 8,-269-10,-15-3,-13-3,0 5,1 1,-1 1,0 0,1 2,-1 0,0 2,0 0,-47 3,121-19,2 8,-6 1,0-2,-1-2,11-5,-105-1,-7 6,0 2,0 2,-15 2,104-18,131-33,-230 93,-77 29,80-41,0 3,2 2,-25 20,67-41,-3 2,-1-1,0 0,0-2,-4 1,105-55,-51 30,-13 6,0-1,0 0,-1-2,14-9,-31 19,0 0,0 0,0 0,1 0,-1 0,0 0,0 0,0 0,0 0,0 0,0 0,0 0,0 0,0 0,0 0,0-1,0 1,1 0,-1 0,0 0,0 0,0 0,0 0,0 0,0 0,0 0,0-1,0 1,0 0,0 0,0 0,0 0,0 0,0 0,0 0,0 0,0 0,0-1,0 1,0 0,0 0,-1 0,1 0,0 0,0 0,0 0,0 0,0 0,0 0,0-1,0 1,0 0,0 0,0 0,0 0,-1 0,1 0,0 0,0 0,0 0,0 0,0 0,0 0,0 0,0 0,0 0,-1 0,1 0,-13-2,-14 3,-29 6,1 3,0 2,1 3,0 1,1 4,-26 13,70-32,9-1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27T07:59:15.579"/>
    </inkml:context>
    <inkml:brush xml:id="br0">
      <inkml:brushProperty name="width" value="0.2" units="cm"/>
      <inkml:brushProperty name="height" value="0.2" units="cm"/>
      <inkml:brushProperty name="color" value="#FFFFFF"/>
      <inkml:brushProperty name="ignorePressure" value="1"/>
    </inkml:brush>
  </inkml:definitions>
  <inkml:trace contextRef="#ctx0" brushRef="#br0">1 1,'235'252,"-133"-141,-30-31,3-3,24 13,-95-86,37 25,-156-94,0 10,15 8,-77-50,174 95,-4-2,1 0,-1 0,1-1,0 0,1 0,-1-1,0 0,6 5,0 1,1-1,-1 1,0 0,0-1,1 1,-1 0,0-1,1 1,-1 0,1 0,-1-1,0 1,1 0,-1 0,1-1,-1 1,0 0,1 0,-1 0,1 0,-1 0,1 0,-1 0,1 0,-1 0,1 0,-1 0,0 0,1 0,-1 0,1 0,-1 1,1-1,-1 0,0 0,1 0,24 3,-24-3,10 1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27T07:59:23.651"/>
    </inkml:context>
    <inkml:brush xml:id="br0">
      <inkml:brushProperty name="width" value="0.2" units="cm"/>
      <inkml:brushProperty name="height" value="0.2" units="cm"/>
      <inkml:brushProperty name="color" value="#FFFFFF"/>
      <inkml:brushProperty name="ignorePressure" value="1"/>
    </inkml:brush>
  </inkml:definitions>
  <inkml:trace contextRef="#ctx0" brushRef="#br0">318 157,'203'9,"-12"-1,175-16,115-28,-449 34,-12 1,0-1,0-1,14-4,-64 1,-140 21,-17 10,36-4,-99 0,232-22,14 0,12 0,386-6,-382 7,-8 1,1-1,0 0,-1 0,1 0,0 0,-1-1,1 0,0 0,-1 0,1-1,-1 1,4-3,-8 4,0-1,0 1,0 0,0 0,0-1,0 1,0 0,0-1,0 1,0 0,0 0,0-1,0 1,0 0,0 0,0-1,-1 1,1 0,0-1,0 1,0 0,0 0,-1 0,1-1,0 1,0 0,0 0,-1 0,1-1,0 1,0 0,-1 0,1 0,0 0,-1 0,1 0,0 0,0 0,-1 0,1 0,-13-6,-43-6,1 1,-2 4,1 1,-11 3,10-1,19 2,-21-2,1-1,0-4,-27-8,85 17,0 1,0-1,-1 0,1 0,0 0,0 0,0 0,-1 0,1 0,0 0,0 0,0 0,-1 0,1 0,0-1,0 1,0 0,0 0,-1 0,1 0,0 0,0 0,0 0,0 0,-1 0,1-1,0 1,0 0,0 0,0 0,0 0,0-1,0 1,-1 0,1 0,0 0,0 0,0-1,0 1,0 0,0 0,0 0,0-1,0 1,0 0,0 0,0 0,0 0,0-1,11-4,20-2,81-8,51 3,16-2,-168 12,-10-1,-19-2,-31-1,-73 4,1 5,-101 17,200-16,33-1,38-1,3-1,27 0,0-3,66-11,-246 12,41 4,-8 0,-1 2,0 3,2 4,-2 2,45-4,22-2,14 0,19 0,-1-1,1-2,0 0,1-2,15-2,0 2,165 8,-51-5,122 23,-236-21,1 2,-1 1,0 3,-2 2,1 2,-2 2,42 25,-85-44,36 25,-35-24,0-1,0 0,-1 1,1-1,-1 1,0 0,1 0,-1-1,0 1,0 0,0 0,0 0,0 0,-1 0,1 0,-1 0,1 0,-1 0,1 1,-2-2,1 0,0 0,-1 0,1 0,0 0,-1 0,1 0,-1 0,0 0,1 0,-1 0,0-1,1 1,-1 0,0 0,0-1,1 1,-1-1,0 1,0-1,0 1,0-1,0 1,-27 8,26-9,-69 15,0-4,-50 1,6-1,-209 34,-41 24,-314 95,563-134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27T07:59:37.112"/>
    </inkml:context>
    <inkml:brush xml:id="br0">
      <inkml:brushProperty name="width" value="0.2" units="cm"/>
      <inkml:brushProperty name="height" value="0.2" units="cm"/>
      <inkml:brushProperty name="color" value="#FFFFFF"/>
      <inkml:brushProperty name="ignorePressure" value="1"/>
    </inkml:brush>
  </inkml:definitions>
  <inkml:trace contextRef="#ctx0" brushRef="#br0">1 0,'0'0,"0"0,0 0,0 0,1 4,41 114,-5 2,-5 1,-5 1,-6 2,4 110,-7 164,-19 73,-1-283,1-77,1-17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27T08:24:44.052"/>
    </inkml:context>
    <inkml:brush xml:id="br0">
      <inkml:brushProperty name="width" value="0.2" units="cm"/>
      <inkml:brushProperty name="height" value="0.2" units="cm"/>
      <inkml:brushProperty name="color" value="#FFFFFF"/>
      <inkml:brushProperty name="ignorePressure" value="1"/>
    </inkml:brush>
  </inkml:definitions>
  <inkml:trace contextRef="#ctx0" brushRef="#br0">0 159,'2'-2,"-1"-1,1 0,0 0,0 1,0 0,0-1,1 1,-1 0,1 0,-1 0,1 0,0 0,0 0,8-5,18-14,1 2,0 1,2 2,23-9,-39 18,-10 4,1 1,-1 0,0 0,1 1,0-1,-1 1,1 1,0-1,0 1,0 1,-6-1,1 0,0 0,-1 0,1 0,0 1,-1-1,1 0,-1 1,1 0,-1-1,1 1,-1 0,1 0,-1 0,1 0,-1 0,0 0,0 0,0 0,1 0,-1 1,0-1,-1 0,1 1,0-1,0 1,-1-1,1 1,0-1,-1 1,0 0,1-1,-1 1,0-1,0 1,0 0,0-1,0 1,0 0,0-1,-1 1,1 0,-1 4,-1 0,1 0,-1-1,0 1,-1 0,1-1,-1 0,0 1,-1-1,1 0,-1-1,0 1,0-1,0 1,-1-1,0 0,0-1,0 1,0-1,0 0,0 0,-1-1,0 0,1 0,-5 1,-7 1,4-1,0 0,0 0,0 1,1 1,0 0,0 1,0 0,0 1,1 1,17-12,0 1,0 0,1 0,0 1,-1-1,4 1,41-17,-42 14,29-16,0 1,2 2,38-11,-61 23,-1 0,1 0,-2-2,1 0,-1-1,10-7,-8 4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27T07:59:48.760"/>
    </inkml:context>
    <inkml:brush xml:id="br0">
      <inkml:brushProperty name="width" value="0.2" units="cm"/>
      <inkml:brushProperty name="height" value="0.2" units="cm"/>
      <inkml:brushProperty name="color" value="#FFFFFF"/>
      <inkml:brushProperty name="ignorePressure" value="1"/>
    </inkml:brush>
  </inkml:definitions>
  <inkml:trace contextRef="#ctx0" brushRef="#br0">522 437,'3'0,"-1"0,1 0,-1 0,0 0,1 1,-1-1,0 1,1-1,-1 1,2 1,10 2,465 78,-343-67,-1-6,82-6,-213-3,1 0,1 0,0 0,0-1,-1 0,1 0,3-2,-9 3,0 0,0 0,0 0,0 0,0 0,1 0,-1 0,0 0,0 0,0 0,0 0,0 0,0 0,1 0,-1 0,0 0,0 0,0 0,0 0,0-1,0 1,0 0,0 0,0 0,1 0,-1 0,0 0,0 0,0-1,0 1,0 0,0 0,0 0,0 0,0 0,0 0,0-1,0 1,0 0,0 0,0 0,0 0,0 0,0 0,0-1,0 1,0 0,0 0,-1 0,1 0,0 0,0 0,0 0,0-1,0 1,0 0,0 0,0 0,0 0,-1 0,-11-6,-20-2,-26 2,0 2,0 4,-37 4,-175 24,242-24,-216 32,3 10,-156 54,727-183,158-12,-312 63,-168 30,-10 0,-23-1,-40 0,-252 5,119 2,-24-11,203 5,19 2,0 0,0 0,0 0,0 0,0 0,0 0,0 0,0 0,1-1,-1 1,0 0,0 0,0 0,0 0,0 0,0 0,0 0,0 0,0 0,0 0,0 0,0 0,0 0,0 0,0 0,0 0,0-1,0 1,0 0,0 0,0 0,0 0,0 0,0 0,0 0,0 0,0 0,0 0,0 0,0 0,0-1,0 1,0 0,0 0,0 0,0 0,0 0,0 0,0 0,0 0,0 0,0 0,0 0,0 0,0 0,0 0,0 0,-1 0,39-7,121-3,0 6,0 8,0 6,18 9,-153-16,-4-1,0 1,0 0,0 2,-1 0,1 1,-1 1,-19-7,1 0,-1 0,1 1,-1-1,1 0,-1 0,1 0,-1 0,0 0,1 1,-1-1,1 0,-1 0,0 0,1 1,-1-1,0 0,1 1,-1-1,0 0,0 1,1-1,-1 0,0 1,0-1,0 1,1-1,-1 0,0 1,0-1,0 1,0-1,0 1,0-1,0 1,0-1,0 0,0 1,-17 7,-35-1,50-7,-173 16,-543 62,710-77,-17 3,23-3,14 0,116-2,277 2,-276 6,0 4,16 10,-138-20,28 5,-30-3,-21-2,-236-2,34-1,-54 14,246-9,27-3,-1 0,0 0,0 0,0 0,0 0,0 0,0 1,0-1,0 0,0 0,0 0,0 0,0 0,0 0,0 0,0 0,0 0,0 0,0 0,0 0,0 1,0-1,0 0,0 0,0 0,0 0,0 0,-1 0,1 0,0 0,0 0,0 0,0 0,0 0,0 0,0 0,0 1,0-1,0 0,0 0,0 0,0 0,0 0,-1 0,1 0,0 0,39 5,-25-4,221 28,-2 11,92 33,-181-39,-504-70,-39 14,312 19,28-1,0 4,0 1,0 4,-4 2,59-6,1 0,0 0,-1 0,1 0,0 1,0-1,-1 1,1 0,0 0,3-2,0 0,-1 0,1 0,0 1,0-1,-1 0,1 0,0 1,0-1,0 0,-1 1,1-1,0 0,0 1,0-1,0 0,0 1,-1-1,1 0,0 1,0-1,0 0,0 1,0-1,0 0,0 1,0-1,0 1,1-1,-1 0,0 1,1 0,-1 0,1 0,0-1,0 1,0 0,0 0,0-1,0 1,0 0,1-1,-1 1,0-1,0 1,0-1,1 0,35 10,1-3,0-1,0-2,0-1,24-2,-15 0,67 4,14 1,1-5,57-9,-174 7,-8 1,0 0,1-1,-1 1,0-1,0 0,0 0,0 0,0-1,0 1,3-2,-7 2,0 1,0 0,0-1,0 1,0-1,0 1,0 0,-1-1,1 1,0 0,0-1,0 1,0 0,-1-1,1 1,0 0,0-1,0 1,-1 0,1 0,0-1,0 1,-1 0,1 0,0-1,-1 1,1 0,0 0,-1 0,1 0,0 0,-1-1,1 1,-1 0,1 0,0 0,-1 0,1 0,-18-7,-21-4,0 2,-1 2,1 1,-3 2,-164-4,166 7,-411 0,442 1,5 0,0 0,0 0,0 0,0 0,-1-1,1 1,0-1,0 0,0-1,0 1,1-1,-2 0,5 2,-1 0,1-1,0 1,-1 0,1-1,0 1,-1-1,1 1,0 0,0-1,0 1,-1-1,1 1,0-1,0 1,0-1,0 1,0-1,0 1,0 0,0-1,0 1,0-1,0 1,0-1,0 1,0-1,1 1,-1-1,0 1,0 0,0-1,1 1,-1-1,0 1,1 0,-1-1,0 1,1 0,-1-1,0 1,1-1,18-14,-19 15,31-17,0 1,1 1,1 2,0 1,1 2,0 1,12-5,451-126,-221 64,-247 68,-15 5,1 0,-1-1,1-1,-1-1,-1 0,1-1,-1 0,0-1,4-3,-16 10,-1 1,1-1,0 0,0 1,-1-1,1 0,0 0,-1 1,1-1,-1 0,1 0,-1 0,1 0,-1 0,0 0,1 0,-1 0,0 0,0 0,0 0,0 0,0 0,0 0,0 0,0 0,0 0,0 0,-1 0,1-1,-1 1,-1-1,1 0,0 1,0-1,-1 1,1 0,-1-1,1 1,-1 0,1 0,-1 0,0 0,0 0,-9-5,0 2,-1-1,0 1,-6-1,-125-23,-1 6,-82 0,116 12,-499-49,801 64,322 30,154 7,-643-40,-13-1,0-1,0 0,0 0,3-2,-74-10,24 7,-766-102,717 98,-1 5,-69 4,114 3,0 1,1 2,0 1,1 2,-1 2,2 2,-4 2,36-12,2-2,-1 0,1 0,0 0,0 1,0-1,0 1,0 0,1 0,-1 0,1 0,-1 1,1-1,0 1,-3 2,6-4,-1-1,0 1,0-1,0 1,0 0,0-1,0 1,1-1,-1 1,0-1,0 1,1-1,-1 1,0-1,1 1,-1-1,1 0,-1 1,0-1,1 1,-1-1,1 0,-1 1,1-1,-1 0,1 0,-1 1,1-1,-1 0,1 0,0 0,-1 0,1 0,-1 0,1 0,25 5,-24-4,59 4,0-3,60-4,-52 0,226-9,239-41,-513 50,-14 2,0-1,0 1,0-1,0-1,0 0,-1 0,1 0,0 0,-1-1,1-1,-7 4,0 0,0 0,0-1,0 1,0 0,0 0,0-1,0 1,0 0,0 0,0-1,0 1,0 0,0 0,0 0,0-1,-1 1,1 0,0 0,0-1,0 1,0 0,0 0,-1 0,1 0,0-1,0 1,0 0,-1 0,1 0,0 0,0 0,0-1,-1 1,1 0,0 0,0 0,-1 0,1 0,0 0,0 0,-13-5,-57-15,-2 3,-52-5,68 13,-78-12,0 7,-1 5,-64 7,317 11,34-1,439 9,-591-17,0 0,0 0,0 0,0 0,0 0,1 0,-1 0,0 1,0-1,0 0,0 0,1 0,-1 0,0 0,0 0,0 0,0 0,1 0,-1 0,0 0,0 0,0 0,1 0,-1 0,0 0,0 0,0 0,0 0,1 0,-1 0,0-1,0 1,0 0,0 0,0 0,1 0,-1 0,0 0,0 0,0-1,0 1,0 0,0 0,0 0,1 0,-1-1,0 1,0 0,0 0,0 0,0 0,0-1,0 1,0 0,0 0,0 0,0 0,0-1,0 1,-13-8,-23-5,-48-7,-1 4,-1 3,0 4,-1 3,-57 6,85 4,-20 6,77-10,195-20,59-8,-319 37,23-4,0 2,1 2,0 1,-13 7,44-12,3-3,1 1,0 0,0 1,0-1,0 2,0-1,1 1,0 0,0 1,0-1,1 1,-2 3,8-9,0 0,0 0,0 0,0 0,-1 0,1 0,0 0,0 1,0-1,0 0,0 0,0 0,0 0,0 0,0 0,0 1,0-1,-1 0,1 0,0 0,0 0,0 0,0 1,0-1,0 0,0 0,0 0,0 0,0 0,1 1,-1-1,0 0,0 0,0 0,0 0,0 0,0 0,0 1,0-1,0 0,0 0,0 0,1 0,-1 0,0 0,0 0,0 0,0 1,0-1,0 0,1 0,-1 0,0 0,0 0,0 0,0 0,0 0,1 0,-1 0,14-2,16-8,-29 10,13-6,1 0,-1-1,0 0,5-5,-19 12,0-1,1 1,-1 0,0 0,0 0,0 0,0 0,0 0,1 0,-1 0,0-1,0 1,0 0,0 0,0 0,0 0,0 0,0-1,0 1,1 0,-1 0,0 0,0 0,0-1,0 1,0 0,0 0,0 0,0 0,0-1,0 1,0 0,0 0,0 0,-1 0,1 0,0-1,0 1,0 0,0 0,0 0,0 0,0 0,0-1,0 1,-1 0,1 0,0 0,0 0,0 0,0 0,-13-6,-15 1,14 4,-1 2,0-1,1 2,-1 0,1 1,0 0,-1 2,2-1,-1 1,0 1,-9 7,8-5,0 0,2 2,-1-1,1 2,0 0,1 0,1 2,0-1,0 1,-1 4,11-16,-1 1,1-1,0 1,1 0,-1-1,0 1,0 0,1-1,-1 1,1 0,-1 0,1 0,0-1,0 1,0 0,0 0,0 0,0-1,0 0,1-1,-1 1,0 0,1-1,-1 1,1 0,0-1,-1 1,1-1,-1 1,1-1,0 1,-1-1,1 1,0-1,-1 1,1-1,0 0,0 0,0 1,-1-1,1 0,0 0,0 0,8 1,-1-1,1 0,-1-1,1 0,-1 0,2-1,-2 0,-84 37,47-22,2 1,0 2,-7 5,22-13,0 1,1 0,0 0,1 2,0-1,0 1,1 1,-1 1,10-12,-1-1,1 1,0-1,-1 1,1-1,0 1,-1-1,1 1,0 0,0-1,0 1,-1-1,1 1,0-1,0 1,0 0,0-1,0 1,0 0,0-1,0 1,0-1,0 1,1 0,-1-1,0 1,0-1,0 1,1-1,-1 1,0-1,1 1,0 0,1 0,-1 0,0-1,1 1,-1-1,0 1,1-1,-1 1,1-1,-1 0,1 0,-1 0,2 0,49-4,-49 3,82-15,0-4,-1-4,73-31,-148 49,-30 8,-37 11,-66 18,-16 5,-75 5,215-41,0 1,0-1,-1 0,1 0,0 0,-1 0,1 0,0 0,0 0,-1 0,1 0,0 0,-1 0,1 0,0 0,-1 0,1 0,0 0,0 0,-1 0,1-1,0 1,0 0,-1 0,1 0,0 0,0-1,-1 1,1 0,0 0,0 0,0-1,-1 1,1 0,0 0,0-1,0 1,0 0,5-13,19-16,-21 25,23-24,-11 13,-1-1,0-1,-1 0,-1 0,-1-1,7-16,-13 17,-5 17,0-1,0 0,0 0,0 0,1 1,-1-1,0 0,1 0,-1 1,0-1,1 0,-1 1,1-1,-1 0,1 1,-1-1,1 1,0-1,-1 1,1-1,0 1,-1-1,1 1,0 0,-1-1,1 1,0 0,0 0,0-1,-1 1,1 0,0 0,0 0,0 0,47-13,0 3,0 1,1 3,28 0,-77 6,0 0,0 0,0 0,0 0,0 0,0 0,0 0,0 0,0 0,0 0,0 0,0 0,0 0,0-1,0 1,0 0,0 0,0 0,0 0,0 0,0 0,0 0,0 0,0 0,0 0,0 0,0 0,0 0,0 0,0 0,0 0,-13-3,-18-1,-79-10,95 11,1 0,0-1,-1-1,2 0,-1-1,-6-4,113 70,-2 6,-156-152,33 42,-7-16,37 57,7 11,5 8,58 86,-38-60,-2 1,-1 1,14 37,-34-63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27T08:00:10.178"/>
    </inkml:context>
    <inkml:brush xml:id="br0">
      <inkml:brushProperty name="width" value="0.2" units="cm"/>
      <inkml:brushProperty name="height" value="0.2" units="cm"/>
      <inkml:brushProperty name="color" value="#FFFFFF"/>
      <inkml:brushProperty name="ignorePressure" value="1"/>
    </inkml:brush>
  </inkml:definitions>
  <inkml:trace contextRef="#ctx0" brushRef="#br0">1 396,'20'20,"29"27,3-2,1-3,2-1,2-4,1-1,2-4,32 13,-90-44,0 0,0-1,0 1,-1 0,1 0,0-1,0 1,0-1,0 0,0 0,0 1,0-1,0 0,0-1,0 1,0 0,0-1,0 1,1-1,-2 0,0-1,0 1,0 0,0-1,-1 1,1-1,0 1,-1-1,1 0,-1 1,1-1,-1 1,0-1,0 0,0 1,0-1,0 0,0 1,0-1,0 0,-1 1,1-1,-1-1,-13-76,-13-32,7 28,0-17,18 88,-2-14,5 26,-1 0,0 0,0 0,0 0,0 0,0 0,0 0,0 0,0 0,0 0,0 0,0 0,0 0,0 0,0 0,0 0,0 0,0 0,1 0,-1 0,0 0,0 0,0 0,0 0,0 0,0 0,0 0,0 0,0 0,0 0,0 0,0 0,0 0,0 0,0 0,0 0,0 0,0 0,0 0,0 0,0 0,0 0,0 0,1-1,-1 1,0 0,0 0,0 0,0 0,0 0,0 0,0 0,0 0,0 0,0 0,7 14,13 44,-3 1,-2 0,-3 1,-2 7,0-7,-5-38,-3-13,0-1,-1 1,1 0,-2 0,1 0,-2 7,-11-46,-53-190,-6-77,70 281,8 23,9 25,-8-5,-2 0,0 0,-2 0,-2 2,0-12,-2 0,0-1,-1 1,0 0,-2-1,0 0,-2 7,4-19,-1 0,0 0,0 0,0 0,-1 0,1 0,-1 0,0-1,0 1,0-1,0 0,-1 0,1 0,-1-1,0 1,0-1,0 0,0 0,0 0,0 0,-1-1,-38 23,41-23,0 1,0 0,0-1,0 1,0 0,1 0,-1 0,1 0,-1 0,1 0,0 1,-1-1,1 0,0 1,1-1,-1 1,0-1,1 1,-1-1,1 3,0-1,0 0,1 0,0 0,-1 0,2 1,-1-1,0 0,1 0,-1-1,1 1,1 0,-1 0,7 9,1 0,1 0,0-1,0 0,14 10,-17-15,-3-2,1 1,0-1,1-1,-1 1,1-1,0 0,0 0,0-1,5 2,-10-5,-1 0,0-1,0 1,1 0,-1 0,0-1,1 1,-1-1,0 1,0-1,0 0,0 1,0-1,1 0,-1 0,0 0,-1 0,1 0,0 0,0 0,0 0,-1 0,1 0,0 0,-1 0,1-1,-1 1,1 0,-1 0,0-1,0 1,1 0,-1-1,0 0,7-51,-7 49,1-9,0-1,-2 1,1 0,-2 0,0-1,0 1,-1 0,-2-5,2 10,-1 1,1-1,-1 1,-1 0,1 0,-1 0,0 1,-1 0,0 0,0 0,0 0,0 1,-1 0,-1 0,-5-4,-2 0,1 1,-2 0,1 1,-1 1,1 0,-2 1,1 1,-5 0,21 4,0 0,-1 0,1 0,0-1,0 1,-1 0,1 0,0 0,0 0,0 0,-1 0,1 0,0 0,0 1,-1-1,1 0,0 0,0 0,0 0,-1 0,1 0,0 0,0 0,0 1,-1-1,1 0,0 0,0 0,0 0,0 1,-1-1,1 0,0 0,0 0,0 1,0-1,0 0,0 0,0 1,3 9,13 10,0-3,2 0,0-1,1-1,0-1,1-1,1 0,0-2,1 0,0-1,1-2,-1 0,2-1,-1-1,1-2,0 0,0-2,0 0,1-2,14-4,-39 4,0 0,0 0,0 0,0 0,0 0,0 0,0-1,0 1,0 0,0 0,0 0,0 0,0 0,0 0,0 0,0 0,0 0,0-1,0 1,0 0,0 0,0 0,0 0,0 0,0 0,0 0,0 0,0 0,0 0,0-1,0 1,0 0,0 0,0 0,0 0,0 0,0 0,1 0,-1 0,0 0,0 0,0 0,0 0,0 0,0 0,0 0,0 0,0 0,0 0,1 0,-1 0,0 0,0 0,0 0,0 0,0 0,0 0,0 0,0 0,1 0,-24-3,-18 3,0 2,-25 5,-13 1,83-9,-1 0,1 0,-1 0,1 0,-1 0,0-1,0 1,1-1,-1 0,0 0,-1 0,1 0,0 0,-1-1,1 1,-1-1,0 0,0 0,0 0,0 0,0 0,-1 0,2-3,5-12,-2-1,0 0,0 0,-2-1,5-16,33-83,5 2,21-32,-20 46,-48 102,0 1,0-1,0 0,0 1,1-1,-1 0,0 1,1-1,-1 0,1 1,-1-1,1 0,-1 1,1-1,-1 1,1-1,-1 1,1-1,-1 1,1 0,0-1,-1 1,1 0,0-1,0 1,-1 1,1-1,0 0,-1 1,1-1,-1 1,1-1,-1 1,1 0,-1-1,1 1,-1-1,0 1,1 0,-1-1,0 1,0 0,1 0,-1-1,0 1,0 0,8 50,-7-44,0 0,15 114,-5 0,-5 120,-6-231,-1-1,0 1,-1 0,0 0,0-1,-1 1,-3 6,3-10,0-1,0 0,0 0,-1 0,0 0,0-1,0 1,-1-1,1 0,-1 0,0 0,-5 2,-21 11,0-1,0-1,-1-2,-1-2,-32 8,8-6,-1-3,0-3,-9-1,67-6,0 0,0 0,-1 0,1 0,0 0,0 0,-1 0,1 0,0 0,0 0,-1 0,1 0,0 0,0 0,-1 0,1 0,0 0,0 0,0 0,-1 0,1-1,0 1,0 0,0 0,-1 0,1 0,0-1,0 1,0 0,0 0,-1 0,1-1,0 1,0 0,0 0,0-1,0 1,0 0,0 0,0-1,0 1,0 0,0 0,0-1,6-14,17-17,-21 30,26-33,30-38,3 3,30-25,-71 76,1 1,1 1,1 1,0 0,1 2,0 1,1 1,1 1,0 1,8-1,-19 5,-17 4,-27 9,18 0,1 1,-1 0,1 1,1 0,0 0,0 1,1 1,0-1,-6 12,4-8,-24 39,3 1,3 2,1 1,2 6,-8 15,27-67,-1 6,13-37,13-43,4 2,1 0,4 2,2 1,6-4,52-87,-86 146,1-1,-1 1,1 0,0 0,0 0,0 0,0 0,0 1,0-1,2 0,-4 2,1 1,-1-1,0 0,0 1,0-1,1 1,-1 0,0-1,1 1,-1 0,0 0,1 0,-1 0,0 0,1 0,-1 0,0 0,1 1,-1-1,0 0,0 1,1-1,-1 1,0-1,0 1,0 0,0-1,1 1,-1 0,0 0,0 0,0 0,11 12,0 1,-1 0,-1 1,0 0,1 4,-8-14,-1 0,1 0,-1 0,0 1,-1-1,1 1,-1-1,0 1,0-1,-1 1,1 0,-1-1,-1 1,1 0,-1-1,0 1,0 0,-1 1,-5 8,0-1,0 1,-1-1,-1-1,-1 0,0 0,0-1,-1 0,-1-1,0 0,-3 1,-14 10,-1-2,-1-1,0-1,-16 5,25-14,0-1,-1-1,0-1,0-1,0-1,0-1,-1-1,1-1,-1-1,-11-2,19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27T08:00:35.784"/>
    </inkml:context>
    <inkml:brush xml:id="br0">
      <inkml:brushProperty name="width" value="0.2" units="cm"/>
      <inkml:brushProperty name="height" value="0.2" units="cm"/>
      <inkml:brushProperty name="color" value="#FFFFFF"/>
      <inkml:brushProperty name="ignorePressure" value="1"/>
    </inkml:brush>
  </inkml:definitions>
  <inkml:trace contextRef="#ctx0" brushRef="#br0">364 388,'-1'20,"-9"128,8 64,16 147,-6-196,10-219,66-372,-23 103,-59 313,-1 9,-1-1,1 0,0 1,0-1,0 0,0 1,1 0,0-1,0 0,-2 4,0 0,0 0,0 0,0 0,1 0,-1 0,0-1,0 1,0 0,0 0,1 0,-1 0,0 0,0 0,0 0,0 0,1 0,-1 0,0 0,0 0,0 0,1 0,-1 0,0 0,0 0,0 0,0 0,1 0,-1 0,0 0,0 0,0 1,0-1,1 0,-1 0,0 0,0 0,0 0,0 0,0 1,0-1,1 0,-1 0,0 0,0 0,0 1,0-1,0 0,0 0,0 0,0 0,0 1,0-1,0 0,0 0,0 0,0 1,0-1,0 0,0 0,0 0,0 1,3 13,7 84,-5 0,-6 82,0 3,3-69,6-1,5 1,-19-244,-16-289,21 286,6-1,8-18,-11 136,-2 7,1 0,0 1,1-1,0 0,0 0,1 1,1-3,-3 10,-1 1,0 0,0-1,0 1,0 0,0-1,0 1,1 0,-1 0,0-1,0 1,0 0,1 0,-1-1,0 1,0 0,1 0,-1 0,0 0,0-1,1 1,-1 0,0 0,1 0,-1 0,0 0,1 0,-1 0,0 0,0 0,1 0,-1 0,0 0,1 0,-1 0,0 0,1 0,-1 0,0 0,1 0,-1 0,10 14,4 20,-8-2,0 0,-2 1,-2-1,-1 2,-4 133,0-87,0 7,-1 82,5-135,1 0,2 0,7 28,-5-79,-2-16,13-308,-18-67,1 388,-1 11,1-1,0 1,0 0,2-8,-2 17,0 0,0 0,0 0,0 0,0 0,1 0,-1 0,0 0,0 0,0 0,0 0,0 0,0 0,0 0,0 0,0 0,0 0,1 1,-1-1,0 0,0 0,0 0,0-1,0 1,0 0,0 0,0 0,0 0,0 0,1 0,-1 0,0 0,0 0,0 0,0 0,0 0,0 0,0 0,0 0,0 0,0 0,0 0,0 0,0 0,0-1,1 1,-1 0,0 0,0 0,0 0,0 0,0 0,0 0,0 0,0 0,0 0,0-1,0 1,0 0,0 0,0 0,0 0,0 0,0 0,0 0,0 0,4 11,1 16,-2 77,-6 0,-4-1,-4 0,-10 26,15-101,6-28,0 0,0 0,0-1,0 1,-1 0,1 0,0 0,0 0,0 0,0 0,0 0,0 0,0 0,0 0,0 0,0 0,0 0,0 0,0 0,0 0,0 0,0 0,-1 0,1 0,0 0,0 0,0 0,0 0,0 0,0 0,0 0,0 0,0 0,0 0,0 0,0 0,-1 0,1 0,0 0,0 0,0 0,0 0,0 0,0 0,0 0,0 0,0 0,0 0,0 0,0 0,0 0,0 0,0 1,0-1,0 0,0 0,0 0,0 0,0 0,0 0,0 0,0 0,0 0,0 0,0 0,0 0,0 1,0-1,0 0,-3-16,-12-126,-2-38,-37-153,45 311,9 22,-1 0,1 0,0-1,-1 1,1 0,0 0,0 0,-1 0,1 0,0-1,-1 1,1 0,-1 0,1 0,0 0,-1 0,1 0,0 0,-1 0,1 0,0 0,-1 0,1 0,0 1,-1-1,1 0,0 0,-1 0,1 0,0 0,-1 1,1-1,0 0,-4 4,1 0,-1 0,1 0,0 0,0 1,-1 4,-3 2,-35 62,3 2,3 1,3 2,1 10,11-22,3 2,3 0,2 0,4 1,2 14,5-50,2 0,3 19,-2-42,0 0,1 0,0 0,0-1,2 1,-1 0,1-1,0 0,1 0,2 4,-6-12,-1 0,1 0,0 0,-1 0,1 0,0 0,0-1,0 1,0 0,0 0,0-1,0 1,0 0,0-1,0 1,0-1,0 0,0 1,0-1,0 0,0 0,1 1,-1-1,0 0,0 0,0 0,1 0,-1-1,0 1,1-1,1 0,-1 0,1-1,-1 1,1 0,-1-1,0 0,0 0,0 0,0 0,0 0,0-1,7-9,0-1,-2 0,0 0,2-5,7-18,-2-1,-1 0,-2-1,-2 0,-1-1,0-19,-5 31,-2 0,0 1,-2-1,-1 0,-1 1,-1-1,-1 1,-2 0,0 1,-3-3,7 20,0 1,0-1,-1 1,-1 0,1 0,-1 1,0-1,0 1,-4-3,7 8,1-1,-1 1,0 0,0-1,0 1,0 0,-1 0,1 0,0 1,0-1,0 1,-1-1,1 1,0 0,-1-1,1 1,0 0,-1 1,1-1,0 0,0 1,-1-1,1 1,0 0,0 0,0 0,-1 0,1 0,0 0,1 0,-1 1,0-1,0 1,-1 1,-5 5,0 0,0 1,1 0,0 1,1-1,0 1,0 0,1 1,0 0,1-1,0 3,-6 20,1 1,1 0,2 4,0 1,2 1,1 10,3-36,0 0,1 1,1-1,0 0,1 0,0-1,1 1,1 1,-4-13,-1-1,1 1,-1-1,1 0,-1 1,1-1,0 0,0 1,0-1,0 0,0 0,0 0,0 0,0 0,1 0,-1 0,0 0,1 0,-1 0,0-1,1 1,-1-1,0 0,1 0,-1 0,0 0,1 0,-1-1,0 1,0 0,0-1,1 1,-1-1,0 1,0-1,0 1,0-1,0 0,0 0,0 1,0-1,0 0,5-6,0 1,0-1,-1-1,0 1,-1-1,3-4,13-29,-2-1,-2-1,-2-1,-1 0,-3-1,3-30,2-62,-3-76,-3 43,-8 146,-1 13,0-1,1 1,1-1,0 1,0 0,1 0,1-2,-1 13,1 10,1 11,-3 17,-1 0,-2-1,-2 1,-5 25,-35 152,27-146,10-38,-10 42,-2-1,-24 57,42-128,0 0,-1 0,1 0,0 0,-1 0,1 0,-1 0,1 0,-1 0,1 0,-1 0,0 0,0-1,1 1,-1 0,0-1,0 1,0 0,0-1,0 1,0 0,0-2,1 1,-1 0,0 0,1 0,-1-1,1 1,-1 0,1-1,-1 1,0-1,1 1,0 0,-1-1,1 1,-1-1,1 1,-1-1,1 0,0 1,0-1,-1 1,1-1,0 0,0 0,-3-6,1 0,0 0,0 0,1 0,-1-5,1-17,1 1,1-1,2 0,5-27,32-114,-28 126,-1 2,3-20,4 2,2-1,10-14,-30 75,0-1,0 0,1 0,-1 0,0 0,1 0,-1 0,1 1,-1-1,1 0,-1 0,1 1,0-1,-1 0,1 1,0-1,0 1,-1-1,1 1,0-1,0 1,0 0,0-1,0 1,-1 0,1-1,0 1,0 0,0 0,0 0,0 0,1 0,0 1,0 0,-1 0,1 0,0 0,0 1,0-1,-1 0,1 1,0-1,-1 1,1 0,-1-1,0 1,0 0,8 12,0 1,-2 0,4 10,-10-24,18 48,-2 0,-3 1,-2 1,6 50,-3 27,-4 55,-9-150,0 5,0 0,-3 1,-1-1,-2 0,-6 26,10-63,0-1,0 1,0-1,0 1,0-1,-1 1,1-1,0 1,0-1,0 1,0-1,-1 1,1-1,0 1,0-1,-1 0,1 1,0-1,-1 1,1-1,0 0,-1 1,1-1,-1 0,1 0,-1 1,1-1,-1 0,1 0,0 0,-1 1,1-1,-1 0,1 0,-1 0,-13-13,-8-31,21 42,-21-51,7 14,-3-1,-1 2,14 28,-1 1,0-1,0 1,-1 1,0-1,-1 1,1 1,-2-1,1 1,-2 0,8 5,-1 0,0 1,0-1,-1 1,1 0,0 0,0 0,-1 0,1 0,0 1,-1-1,1 1,0 0,-1 0,1 1,-1-1,1 0,-3 2,0 0,1 0,-1 0,1 1,0 0,-1 0,2 0,-1 0,0 1,1 0,-4 3,-1 2,1 2,-1-1,2 1,-1 0,1 0,1 1,0 0,1 0,-2 8,4-12,1 1,1-1,0 1,0 0,0 0,1 0,1-1,-1 1,1 0,1 0,0-1,3 9,-1-4,1-1,1 0,0 0,1 0,1-1,-1 0,2 0,2 2,6 6,2-1,0-1,1-1,1-1,1 0,0-2,0 0,19 6,-18-10,1-1,-1-1,1-1,1-1,-1-1,1-1,3-1,44-1,56-6,-43 0,-351 25,115-6,-117-5,340-21,201-2,196 17,-449-2,-10-1,0 0,1 0,-1 1,0 1,0 0,0 0,0 1,0 0,-1 1,-8-4,-1 0,0 0,0 1,1-1,-1 0,0 0,0 0,0 0,0 1,1-1,-1 0,0 0,0 0,0 1,0-1,0 0,0 0,1 1,-1-1,0 0,0 0,0 1,0-1,0 0,0 0,0 1,0-1,0 0,0 0,0 1,0-1,0 0,0 0,-1 1,1-1,0 0,0 0,0 0,0 1,0-1,0 0,-1 0,1 0,0 1,0-1,0 0,-1 0,1 0,0 0,0 0,0 1,-1-1,1 0,0 0,0 0,-1 0,1 0,0 0,0 0,-1 0,1 0,0 0,-20 8,19-8,-43 13,0-2,-2-1,1-3,-1-2,-29 0,45-5,0-1,1-1,-1-2,1-1,0-1,0-1,1-2,0-1,-9-5,23 8,0 0,1-1,-12-9,22 15,0 0,-1-1,1 0,0 0,1 0,-1 0,0 0,1 0,0-1,-1 1,1-1,1 0,-1 0,1 1,-1-1,0-4,2 7,0-1,0 1,1 0,-1-1,0 1,1 0,-1-1,1 1,-1 0,1-1,-1 1,1 0,0 0,0 0,-1 0,1-1,0 1,0 0,0 1,0-1,1 0,-1 0,0 0,0 1,0-1,1 0,-1 1,0-1,1 1,-1 0,0-1,1 1,-1 0,1 0,7-2,0 1,0 0,0 0,7 1,14 1,0 2,0 0,0 2,12 5,-26-6,0 1,-1 0,0 1,0 1,0 0,-1 1,0 1,-1 0,2 2,-12-8,0 0,0 0,-1 1,1 0,-1-1,0 1,0 0,0 0,0 0,0 0,-1 0,0 1,0-1,0 0,-1 1,1-1,-1 1,0-1,0 0,-1 1,1-1,-1 1,0-1,0 0,0 0,-1 1,0-1,-1 2,2-2,-1 0,0-1,0 1,0-1,0 1,-1-1,1 0,-1 0,0 0,0 0,0-1,0 1,0-1,0 0,-1 0,1 0,-1 0,0-1,0 1,1-1,-1 0,0 0,0 0,0-1,0 1,0-1,0 0,0 0,0 0,0-1,-2 0,-2-1,0-1,0 0,0 0,1-1,-1 1,1-2,0 1,0-1,0 0,1-1,-6-5,3 0,0 0,0 0,1-1,0 0,1 0,-4-12,-5-18,1 0,3-1,1-1,2-2,7 36,-15-85,4-1,5 0,3 0,5-1,7-35,20-74,-14 130,-4 0,0-67,-9 122,0 10,0 0,0 0,-1 0,-1 0,-2-10,4 21,0 0,-1-1,1 1,0 0,-1-1,1 1,-1 0,1-1,0 1,-1 0,1 0,-1-1,1 1,-1 0,1 0,-1 0,1 0,-1 0,1 0,-1 0,0 0,1 0,-1 0,1 0,-1 0,1 0,-1 0,1 0,-1 0,1 1,-1-1,1 0,0 0,-1 1,1-1,-1 0,1 1,-1-1,1 0,0 1,-1-1,1 1,0-1,-25 21,23-19,-36 35,2 2,2 1,2 2,1 1,-13 27,-13 31,-43 109,66-125,4 1,4 1,-13 76,24-87,4 0,1 16,9-76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27T08:00:54.029"/>
    </inkml:context>
    <inkml:brush xml:id="br0">
      <inkml:brushProperty name="width" value="0.2" units="cm"/>
      <inkml:brushProperty name="height" value="0.2" units="cm"/>
      <inkml:brushProperty name="color" value="#FFFFFF"/>
      <inkml:brushProperty name="ignorePressure" value="1"/>
    </inkml:brush>
  </inkml:definitions>
  <inkml:trace contextRef="#ctx0" brushRef="#br0">1 16,'31'16,"-8"-6,0-1,1-1,0-1,0-1,0-1,7 0,31 1,57-2,163 8,-142-3,0-6,63-10,-81-2,-58 7,0-4,-1-2,0-3,26-10,-88 21,0 0,1-1,-1 1,0 0,0-1,0 1,0-1,0 1,0-1,0 0,0 0,0 1,0-1,0 0,0 0,0 0,-1 0,1 0,0 0,-1 0,1 0,-1 0,0 0,0 0,0 0,0 1,-1-1,1 0,0 0,-1 0,1 1,0-1,-1 0,1 0,-1 1,1-1,-1 1,0-1,1 0,-1 1,0-1,1 1,-1-1,0 1,1 0,-1-1,0 1,0 0,0-1,1 1,-1 0,0 0,0 0,0 0,0 0,-42-7,36 7,0-1,0 0,0 0,0 0,-5-3,6 1,5 2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27T08:00:55.114"/>
    </inkml:context>
    <inkml:brush xml:id="br0">
      <inkml:brushProperty name="width" value="0.2" units="cm"/>
      <inkml:brushProperty name="height" value="0.2" units="cm"/>
      <inkml:brushProperty name="color" value="#FFFFFF"/>
      <inkml:brushProperty name="ignorePressure" value="1"/>
    </inkml:brush>
  </inkml:definitions>
  <inkml:trace contextRef="#ctx0" brushRef="#br0">0 28,'0'0,"0"0,0 0,0 0,0 0,14 5,45 10,1-2,1-3,31 0,37 6,-95-10,68 10,75 1,-167-16,1-1,-1 0,1-1,-1 0,1 0,-1-1,8-3,-9 2</inkml:trace>
  <inkml:trace contextRef="#ctx0" brushRef="#br0" timeOffset="634.123">182 3,'177'-2,"143"2,-230 9,-84-8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27T08:01:04.377"/>
    </inkml:context>
    <inkml:brush xml:id="br0">
      <inkml:brushProperty name="width" value="0.2" units="cm"/>
      <inkml:brushProperty name="height" value="0.2" units="cm"/>
      <inkml:brushProperty name="color" value="#FFFFFF"/>
      <inkml:brushProperty name="ignorePressure" value="1"/>
    </inkml:brush>
  </inkml:definitions>
  <inkml:trace contextRef="#ctx0" brushRef="#br0">0 0,'0'0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27T08:01:20.014"/>
    </inkml:context>
    <inkml:brush xml:id="br0">
      <inkml:brushProperty name="width" value="0.2" units="cm"/>
      <inkml:brushProperty name="height" value="0.2" units="cm"/>
      <inkml:brushProperty name="color" value="#FFFFFF"/>
      <inkml:brushProperty name="ignorePressure" value="1"/>
    </inkml:brush>
  </inkml:definitions>
  <inkml:trace contextRef="#ctx0" brushRef="#br0">250 505,'-2'7,"2"1,-1-1,1 0,0 0,0 1,1 2,1 17,-1 120,1 19,-13 87,10-242,-4 29,5-38,0 0,0 0,-1-1,1 1,-1 0,0 0,1-1,-1 1,0 0,0-1,0 1,0-1,0 1,0-1,-1 1,1-1,-1 0,2 0,-1-1,0 0,0 0,0 0,1 0,-1-1,0 1,0 0,1 0,-1 0,0-1,0 1,1 0,-1-1,0 1,1 0,-1-1,1 1,-1-1,0 1,1-1,-1 1,1-1,-1 0,1 1,-1-1,1 0,0 1,-1-1,1 0,0 1,-13-25,0-9,2 0,1 0,1-1,2-1,-18-145,19 130,4 31,-14-100,6-1,5-74,5 191,0 0,1 0,-1 0,1 0,0 0,0 1,0-1,2-3,-3 7,0 0,1-1,-1 1,0 0,0-1,1 1,-1 0,0-1,0 1,1 0,-1 0,0-1,1 1,-1 0,0 0,1 0,-1-1,0 1,1 0,-1 0,1 0,-1 0,0 0,1 0,-1 0,0 0,1 0,-1 0,1 0,-1 0,1 0,1 1,-1 0,0-1,0 1,0 0,0 0,0 0,0 0,0 0,0 0,-1 0,1 0,0 0,-1 1,1-1,6 12,0 1,-1 0,-1 0,0 1,-1 0,1 11,11 94,-13-96,44 473,-46-468,-2-23,-3-20,0-15,1-1,2 0,0 1,3-13,16-121,-11 109,91-558,-97 606,1 7,0 14,-1 26,-8 27,-4-1,-2 0,-13 36,-71 194,42-135,-33 130,88-291,0 0,0 0,0 0,0 0,-1 0,1-1,0 1,0 0,-1 0,1 0,-1-1,1 1,-1 0,1 0,-1-1,1 1,-1 0,1-1,-1 1,0 0,1-1,-1 1,0-1,0 1,0-1,1-1,-1 1,0-1,1 0,-1 1,0-1,1 0,-1 0,1 1,-1-1,1 0,0 0,-1 0,1 0,0 0,-1 1,1-1,0 0,0-1,-8-50,4-26,3-1,6-38,23-158,-17 175,-7 63,6-48,2 1,10-23,-19 108,1 13,1 18,-5 86,-5 1,-6 5,-3 62,9 25,7-167,1 0,3 0,8 33,-6-56,-5-34,-3-36,-18-291,22-275,-4 615,0 0,0 0,0 0,0 0,0 0,1 0,-1 0,0 0,0 0,0 0,0 0,0 0,0 0,0 1,0-1,1 0,-1 0,0 0,0 0,0 0,0 0,0 0,0-1,0 1,0 0,1 0,-1 0,0 0,0 0,0 0,0 0,0 0,0 0,0 0,0 0,0 0,1 0,-1 0,0 0,0-1,0 1,0 0,0 0,0 0,0 0,0 0,0 0,0 0,0 0,0-1,0 1,0 0,0 0,0 0,0 0,0 0,0 0,0 0,0 0,0-1,0 1,0 0,0 0,0 0,0 0,0 0,0 0,0 0,7 12,5 18,34 163,-10 2,-7 1,-10 2,-8 0,-9 53,-2-221,-1-22,1-32,6-165,-1-40,-7 168,0-15,4-14,-2 90,0-1,0 1,-1 0,1-1,0 1,0 0,0-1,0 1,0-1,0 1,0 0,0-1,0 1,0 0,0-1,1 1,-1 0,0-1,0 1,0 0,0 0,0-1,1 1,-1 0,0-1,0 1,0 0,1 0,-1-1,0 1,1 0,-1 0,0 0,0-1,1 1,-1 0,0 0,1 0,-1 0,0 0,1 0,-1 0,12 12,9 25,-2 13,-2 0,-3 2,-1-1,-1 13,4 15,11 24,-25-96,4 17,-9-23,-8-14,-4-10,0 0,2-1,1 0,1-1,1-1,2 0,0 0,-3-21,5 11,1 1,2-1,1 0,2 1,1-1,4-17,-4 50,-1 0,0 0,1 0,0 0,0 0,0 0,0 0,0 0,1 0,-1 1,1-1,0 0,-1 1,1-1,0 1,1 0,-2 1,1 0,-1 0,1 1,-1-1,1 1,-1-1,1 1,0-1,-1 1,1 0,0 0,-1 0,1 0,0 0,-1 0,1 0,0 1,-1-1,1 1,-1-1,1 1,-1 0,1-1,-1 1,1 0,-1 0,0 0,1 0,-1 0,1 1,6 5,0 1,-1-1,0 1,0 1,-1-1,0 1,-1 0,0 0,0 1,-1 0,3 8,6 22,-2 0,2 16,-9-36,2 7,2 6,-1 0,-2 0,-1 0,-1 16,-3-49,0 1,0-1,0 1,0 0,0-1,-1 1,1-1,0 1,0 0,0-1,-1 1,1-1,0 1,-1-1,1 1,0-1,-1 1,1-1,-1 0,1 1,-1-1,1 1,-1-1,1 0,-1 1,1-1,-1 0,1 0,-1 0,0 1,1-1,-1 0,1 0,-1 0,0 0,1 0,-1 0,1 0,-1 0,0 0,1 0,-1 0,1-1,-1 1,1 0,-1 0,0 0,1-1,-1 1,1 0,-1-1,1 1,-1-1,-30-18,20 9,0-1,1 0,0 0,0-1,1 0,1-1,0 0,1 0,-5-14,4 7,0-1,2 0,0 0,2-1,0 0,0-11,4 31,0 1,-1 0,1-1,0 1,0-1,0 1,0-1,0 1,1-1,-1 1,0-1,1 1,-1 0,1-1,-1 1,1 0,0-1,-1 1,1 0,0 0,0 0,0-1,0 1,1-1,-1 2,1-1,0 1,-1-1,1 1,0 0,-1 0,1 0,-1 0,1 0,0 0,-1 0,1 0,0 1,-1-1,1 1,-1-1,1 1,0 0,7 3,0 0,-1 1,0 0,0 1,0 0,7 6,-7-2,0-1,0 1,-1 1,-1-1,0 1,0 0,-1 0,0 2,25 46,-30-58,1 0,-1 0,1 0,0 0,0 0,0 0,-1 0,1 0,0 0,0 0,0-1,0 1,1 0,-1-1,0 1,0 0,0-1,-1 0,1 0,-1 0,1 0,-1 0,1 0,-1 0,1 0,-1 0,1-1,-1 1,1 0,-1 0,1 0,-1-1,1 1,-1 0,1 0,-1-1,1 1,-1 0,0-1,1 1,-1 0,1-1,0-1,0 1,0-1,0 0,0 0,-1 0,1 0,0 0,-1 1,0-1,1 0,-1 0,0 0,0 0,0 0,0 0,0 0,0 0,-1-1,-14-43,11 36,1 0,0 0,0-1,1 1,0-4,-6-54,4 41,1 0,1-13,1 29,0 0,-1 0,-1 1,1-1,-2 1,-2-7,-10-35,7-11,0-27,4 34,-2 1,-3-3,10 57,0 0,0 0,0 0,0 0,0 0,-1 0,1 0,0 0,0 0,-1 0,1 0,0 0,-1 0,1 0,-1 0,1 0,-1 0,0 1,1-1,-1 0,0 0,0 1,1-1,-1 1,0-1,-1 0,1 2,-1 0,0 0,1 1,-1-1,1 0,0 0,-1 1,1-1,0 1,0-1,0 1,-1 0,-4 6,-43 60,21-29,-21 23,48-62,1 0,0 1,-1-1,1 0,0 0,-1 1,1-1,-1 0,1 0,0 0,-1 0,1 0,-1 0,1 0,0 0,-1 0,1 0,-1 0,1 0,0 0,-1 0,1 0,-1 0,1 0,0 0,-1 0,1-1,-1 1,1 0,0 0,-1-1,1 1,0 0,-1 0,1-1,0 1,0 0,-1-1,1 1,0 0,0-1,0 1,-1-1,1 1,0 0,0-1,0 1,0-1,0 1,0 0,0-1,-8-23,-5-49,3 0,4-1,2-31,-5-73,7 160,3 30,3 31,2 368,-5-141,3-142,0-5,-11 119,6-228,1-7,0 1,0-1,-1 0,-1 1,1-1,-1 0,0 0,-1 0,1 0,-3 1,4-4,0 1,0-1,1 0,-1 0,1 1,0-1,0 0,1 1,-1-1,1 0,1 4,-1 5,2 16,-3-13,2 0,0 0,1 1,0-2,4 10,-7-25,0-1,0 1,1 0,-1-1,0 1,0-1,0 1,0 0,1-1,-1 1,0 0,0-1,1 1,-1-1,0 1,0 0,1 0,-1-1,0 1,1 0,-1 0,1-1,-1 1,0 0,1 0,-1 0,1 0,-1-1,0 1,1 0,-1 0,1 0,-1 0,1 0,-1 0,0 0,1 0,-1 0,1 1,-1-1,1 0,-1 0,0 0,1 0,-1 1,1-1,-1 0,0 0,1 1,-1-1,0 0,1 0,-1 1,0-1,0 0,1 1,-1-1,0 1,0-1,0 0,1 1,-1-1,0 1,0-1,0 0,0 1,0-1,0 1,0-1,0 1,13-34,-3-11,-2-1,-2 0,-2 0,-2-22,-9-185,5 215,1 21,-7-140,-7 1,-13-43,45 301,-4 0,-3 41,-9 212,-1-355,-3 29,0-25,-4-19,-9-40,2 0,3-1,2 0,-1-44,8 68,2 0,1 1,2-1,1 1,1 0,1 0,2 0,1 1,8-17,-12 37,0 1,0-1,1 2,0-1,0 1,1 0,0 0,0 0,1 1,-1 0,1 1,1 0,6-3,1 0,0 0,0 2,1 0,0 0,0 2,0 0,3 1,-12 3,0-1,-1 2,1-1,0 1,0 1,-3-1,-1 0,0-1,1 1,-1-1,1 1,-1-2,0 1,1 0,-1-1,1 0,-1 0,0 0,0 0,1-1,-1 1,0-1,-4 1,1 1,-1 0,0 0,0 0,0 0,0 0,1 0,-1 0,0 0,0 0,0 0,1 0,-1-1,0 1,0 0,0 0,0 0,0 0,0 0,1-1,-1 1,0 0,0 0,0 0,0-1,0 1,0 0,0 0,0 0,0-1,0 1,0 0,0 0,0 0,0-1,0 1,0 0,0 0,0 0,0 0,0-1,0 1,0 0,0 0,0 0,-1-1,1 1,-12-4,-15 3,9 2,1 1,0 1,-1 0,1 2,1 0,-1 0,1 2,-11 5,-46 52,54-50,7-3,-1-1,0-1,0 0,-1 0,0-2,-1 0,0 0,-4 0,11-8,11-8,16-11,-16 18,54-59,32-31,-75 79,0 1,1 1,1 0,0 1,9-5,-7 8,-1 0,1 2,9-3,-8 4,-1-2,0 0,3-3,-8 3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27T08:03:46.594"/>
    </inkml:context>
    <inkml:brush xml:id="br0">
      <inkml:brushProperty name="width" value="0.2" units="cm"/>
      <inkml:brushProperty name="height" value="0.2" units="cm"/>
      <inkml:brushProperty name="color" value="#FFFFFF"/>
      <inkml:brushProperty name="ignorePressure" value="1"/>
    </inkml:brush>
  </inkml:definitions>
  <inkml:trace contextRef="#ctx0" brushRef="#br0">1 0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27T08:03:48.110"/>
    </inkml:context>
    <inkml:brush xml:id="br0">
      <inkml:brushProperty name="width" value="0.2" units="cm"/>
      <inkml:brushProperty name="height" value="0.2" units="cm"/>
      <inkml:brushProperty name="color" value="#FFFFFF"/>
      <inkml:brushProperty name="ignorePressure" value="1"/>
    </inkml:brush>
  </inkml:definitions>
  <inkml:trace contextRef="#ctx0" brushRef="#br0">0 1,'0'0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1T10:14:15.248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22978 5809 11580,'10'1'-449,"-1"-1"1168,-9 0-449,0-11-90,0 9-90,0-9-90,0 11 630,0 0-720,10 0-90,-7 0 450,7 0 359,1 11-359,-8-9-180,7 9 180,-10-11 449,0 0-449,0 10 90,11-7-270,-9 7 0,19-10 90,3-10-180,2 7 90,29-18-90,-15 8-3212,17-10 3482,-9-1-91,9 11-665,-18-3 0,4-4 0,-1 4 576,5 5 0,3 1-208,-4-5 1,6-5 0,3-1 0,2 1 188,-6 4 1,3-1 0,1 1 0,0 0 0,-3 0-95,6-1 1,-2 1 0,0-1-1,3-1-268,-3 1 1,3-2 0,1 0 0,-4 1 0,-7 2 245,15-3 0,-7 2 45,7-1 0,-5 2 594,-26 9 1,0 1-595,13-4 0,-3-1 0,-4-2 0,6 0 0,-22 2 1860,-10 11-1860,-2 0 492,-11 0-6339,0 0 5847,-21 0 0,3 11 0,-18 1 0</inkml:trace>
  <inkml:trace contextRef="#ctx0" brushRef="#br0" timeOffset="1873">16933 494 8162,'11'0'2429,"-13"-10"-2609,-1 7 1439,-7-7-1079,10 10 360,0-11-990,0 9 450,0-9 0,0 11 450,0 0-540,0 11 90,0-9 0,0 9 0,0-1 0,0-7 0,0 18 0,10-8-360,-7 10 450,7-9-180,-10 6 180,11-17-90,-8 18-90,7-8 180,-10 0-1079,0 8-1080,11-18 810,-9 17 1259,9-17 0,-20 7 0,-2-10 0</inkml:trace>
  <inkml:trace contextRef="#ctx0" brushRef="#br0" timeOffset="2081">17051 424 9961,'11'-11'1709,"-3"9"-1709,-8-9 450,0 11-630,0 0 450,11 0 180,2 11-450,0-9 90,-2 19-450,-1-18-1079,3 18 269,0-8 1170,-2 10 0,-9-10 0,0-2 0</inkml:trace>
  <inkml:trace contextRef="#ctx0" brushRef="#br0" timeOffset="3191">25682 306 10501,'4'0'450,"-2"-10"-540,-2 7-180,0 14 720,-42 15-450,21 11 269,-30-4 1,-5-1-270,19-1 45,-11-2 0,-1-3-225,10-2-629,-8-1-1080,12-10 1889,22 8 0,1-18 0,9 7 0</inkml:trace>
  <inkml:trace contextRef="#ctx0" brushRef="#br0" timeOffset="3410">26317 283 10861,'29'0'2069,"-44"42"-2339,7-32 225,-16 16 0,-7 0 45,-27-2 0,13 2 0,15-9 0,1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27T08:24:47.244"/>
    </inkml:context>
    <inkml:brush xml:id="br0">
      <inkml:brushProperty name="width" value="0.2" units="cm"/>
      <inkml:brushProperty name="height" value="0.2" units="cm"/>
      <inkml:brushProperty name="color" value="#FFFFFF"/>
      <inkml:brushProperty name="ignorePressure" value="1"/>
    </inkml:brush>
  </inkml:definitions>
  <inkml:trace contextRef="#ctx0" brushRef="#br0">1 280,'8'-8,"2"1,-1-1,1 2,0 0,0 0,0 0,11-3,81-24,-38 13,-20 2,-2-1,6-5,54-25,18-7,-119 56,0-1,0 0,0 1,1-1,-1 1,0 0,0-1,0 1,1 0,-1 0,0 0,1 0,-1 0,0 0,0 0,1 0,-1 0,0 0,0 1,0-1,1 1,-1-1,0 1,0-1,1 1,-1 1,0-1,0 0,0 1,0-1,0 1,0-1,-1 1,1 0,0-1,-1 1,0 0,1-1,-1 1,0 0,0 0,0 0,0 6,0 0,0 0,-1 0,-1 0,1-1,-1 1,-3 6,-2-1,0-2,-1 1,-1-1,0 0,0-1,-1 0,0-1,-1 0,0 0,0-1,-12 6,21-12,-1-1,0 0,0 0,1 0,-1 0,0 0,0 0,0-1,-1 1,4-1,0 0,0 0,0 0,0 0,-1 0,1 0,0 0,0 0,0 0,0 0,0 0,-1 0,1 0,0 0,0-1,0 1,0 0,0 0,0 0,0 0,-1 0,1 0,0 0,0 0,0 0,0-1,0 1,0 0,0 0,0 0,0 0,0 0,0 0,0-1,0 1,0 0,0 0,-1 0,1 0,0 0,1-1,-1 1,0 0,0 0,0 0,0 0,0 0,0-1,0 1,10-13,4-1,-1 1,2 0,0 2,0-1,1 2,0 0,1 1,15-6,54-23,-52 22,-1 2,2 1,16-3,-24 10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1T10:14:28.157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18039 3928 10411,'2'10'2339,"6"-7"-2519,-18 8 360,10-11-90,0 0 0,10 0 90,-7 0-270,7 0 449,-10 0 721,0 0-1170,-10 0-180,18-11 90,-6 9-629,22-19 539,-1 18-1619,12-18 1889,-9 8 0,18 0 0,-8 2 0</inkml:trace>
  <inkml:trace contextRef="#ctx0" brushRef="#br0" timeOffset="3256">21566 3293 10051,'-2'-13'90,"5"3"630,-13 10 449,10-11-359,0 9-720,0-9-90,0 11 180,0-10-360,0 7-90,10-7 270,-7 10 0,7 0 90,-10 0-360,0 10 270,0-7 270,21 18-180,-16-19 359,16 19-269,-21-8 270,0 0 0,0 19-180,0 4-180,0-1 0,0 1-1,0 16-89,0 13 0,0-39 90,0 19-180,0-9 90,0 12 0,0-22 90,0 5 0,0-28 0,0 18-180,0-19 180,11 9 0,-8-11-180,39-11-90,-24-2 180,27-10-90,-22-1 0,10-9 1,0 1 89,-10 8 0,17-15 0,-6 5 0,-29 29-90,26-27 0,-28 30 90,8-9-180,-1 1 360,-7 7-180,7-7 0,-10 10-180,0 10-180,0-7 630,0 7 270,0 1-630,0 12 180,0 3-90,0 8 0,11 0 0,-9-7 179,19 7-358,3 0 179,-8-19 269,26 17-449,-27-30 180,19 19 90,11-18-90,-16-3-179,16-3-1,-1-18 90,-25 8-270,33-10 540,-26-1-360,3-1 0,0-5 135,-13-1 0,-3-1 45,4 1 0,-3 0-90,-14-24 180,0 21-90,-10-3-90,7 1 90,-18 12 270,8 3-270,0 19-540,-19-19 720,27 18-270,-26-7-270,28 10 450,-7 0-180,10 0 0,0 0-89,10 0 179,3 0-90,32 0 180,5 0-1,-16-5 1,3-1-45,4 0 0,-1-1 45,12-6-90,-2-3 0,-3 1-180,-13 10 180,0-11 0,-2 0 270,-8 14-360,-11-40 180,-3 34-270,-10-34 180,0 29-90,-10 0 1,-3 3 448,-11 10-449,0 0-90,1 0-89,-1 0 269,0 0 0,11 0 0,-8 10-180,19-7 360,-19 18 0,18 2 179,-7 3-89,10 19-360,-11-19 180,9 8 0,-9-11-90,11 32 180,0-24-270,0 13 0,0-1 90,0-12 0,0 34 90,0-39-180,0 8 180,0-10 0,0-11 270,0 29-270,0-34 90,0 23 89,0-31 361,0 0-630,0-10 90,0-3-90,11-11-90,-9 11 180,19-8-90,-18 8-90,18-11-90,-8 1 90,11-1 90,-1 1 90,1 10-90,-11-8-90,8 8 90,-8 0-180,0-8 270,29 18-90,-34-7 180,34 20-270,-39 3 180,18 11-90,-19-11 270,9 18-180,-11-25-180,0 46 0,0-44 270,0 44-180,0-47 0,0 26-180,0-17-450,0-1 271,0 8-1080,0-19 899,0 9 540,0-11 0,-9-1 0,-2 1 0</inkml:trace>
  <inkml:trace contextRef="#ctx0" brushRef="#br0" timeOffset="3688">23189 3693 10861,'11'0'-360,"-2"0"1349,-9 0-269,0 0-810,0 10 900,11-7-271,-9 8-359,19-11-540,3 0 360,-8 0 0,36-11 0,-33-2 90,25 0-270,-20-8-89,-1 18 449,1-17 359,10 6-629,-8 1-180,9-18 270,-12 26 90,-10-27 180,8 19 0,-18-10-990,7-1 720,-10 1-89,0-1 358,-10 11-269,-3 3-180,-32 10 450,16 10-90,-26 14 180,29 2-270,2 8 180,14 0-360,10-18 450,0 25-270,0-25-90,0 18-90,0-11 90,0 1 90,0-11-180,21 8 0,-5-18-720,28 7 270,-18-10-1708,40-10 2248,-13-3 0,-3-1 0,-18 4 0</inkml:trace>
  <inkml:trace contextRef="#ctx0" brushRef="#br0" timeOffset="3993">24201 3081 10681,'0'-13'-360,"0"3"1080,0 10 269,0 11-1169,0 2 540,0 0 360,0 18-271,0-15-89,0 18-270,0-11 360,0 1 0,-10 31-540,7-24 270,-8 24 89,11-11-269,0-15 0,-10 26-269,7-39 179,-7 15-450,10-18-629,0 11 629,0-11 270,0-3-90,0 0-809,0-7 1169,0 8 0,0-12 0,0 1 0</inkml:trace>
  <inkml:trace contextRef="#ctx0" brushRef="#br0" timeOffset="4724">23871 3458 10051,'2'-11'2069,"6"9"-2339,-19-9 630,11 1-180,21 7 0,6-18 180,9 19-180,9-9-630,-19 1 450,19 7 90,-19-7-180,8-1 225,4 5 0,0-1-405,-1-6 322,1 8 0,0 0-232,-4-6 360,13-2 90,-7 0-180,4-8-360,-20 8 0,-11 0 0,8 3 540,-18-1-270,7 9 270,-10-19 0,0 8-15,0 0-614,0 2-1,0 1 450,0 7 270,-10-7-630,-3 10-180,-11 0 720,0 0-90,1 0-450,-1 10 270,11 3 360,-8 11-1,18-11-449,-7 18 270,10-15-270,-11 28 180,9-18 0,-9 19 180,11 2 0,0-8-90,0 16-180,0-29 90,0 18-450,11-17 540,-9 7-270,19-21 270,-18 8-90,8-19 270,-11 9 269,0-11-539,0 0-180,0-11 0,10-2 180,-7 0 0,18-8-90,-19 8-90,9-10 0,-1-1 90,-7 0 90,18 11-180,-8-7 0,21-4 180,-18 8-180,26-15 180,-37 28-90,27-7 90,-9 10-90,3 10 180,19 3-180,-29 11-90,5-1 90,-21-9 0,10 6 90,3-7 0,0 11-90,-2 0-270,-11-11 90,0 7-1169,0-17 989,0 18-809,0-18 449,0 7-1168,0-10 1528,0 0 0,0 0 0</inkml:trace>
  <inkml:trace contextRef="#ctx0" brushRef="#br0" timeOffset="5164">24812 3552 11670,'2'13'630,"-1"-2"269,-1-11-988,0 10 268,0-7 181,0 7-90,21-10 0,26-10-90,6 7-405,-18-8 0,-2 1 45,4 7 0,7-17 360,-18 17 180,9-18-180,-12 8-540,1-11 90,-1 1 450,-10-1 0,-2 1 0,-11 10-180,0-8-180,0 18 0,-21-7 360,-5 10 0,-1 0 90,-15 0-450,27 0 180,-19 10 90,10-7 270,0 7-91,11 1-179,3 2-90,-1 10 90,9 11-180,-9-18 90,11 26 180,0-26-180,0 7 0,0-2 90,0-8-90,11 0-270,2-2 1,0-1-721,18-7 540,-25 7 450,57-20 0,-44 7 0,33-8 0</inkml:trace>
  <inkml:trace contextRef="#ctx0" brushRef="#br0" timeOffset="5540">25400 3411 11760,'3'-13'630,"-1"2"-450,-2 11-90,0-10 90,0 7 179,0-7-269,0-1-359,0 9 269,0-9 0,11 11 359,2 0-359,10 0-359,12 0 359,-9 11-180,-3-9 360,9 30-360,-16-17 450,7 19-1,-2-10-89,-18 10-360,7-18 270,-10 15-270,0-18 1,0 0 268,0 8 1,0-18 990,0 17-720,0-17-91,0 8-179,0-11 0,0 0 0,0-11-180,0-2 90,0-10 0,0 9 90,0-6 0,0 6-270,0-9 90,0-1-269,11 1-91,-9-1-719,30 1 539,-16-1-270,18 1-1168,-11-1 2068,-10 11 0,-5 3 0,-12 9 0</inkml:trace>
  <inkml:trace contextRef="#ctx0" brushRef="#br0" timeOffset="6293">26623 3340 11850,'5'0'450,"0"0"-360,-5 0-180,-11 0 720,9 0 269,-19 21-719,18-16-90,-18 37 0,8-26 180,0 18-90,2-11-180,11 1-180,0-1 180,0 1 180,0 0-270,0-1-180,11 1 540,13-11-360,-9-3 90,17-10 0,-19 0-540,18-9 0,4-3 360,-1-4 45,-1-1 1,-1 1 44,-8 2-180,-1-17 270,1 26 270,0-37-270,-11 37 270,-3-27-270,1 30-270,-9-19 90,9 18 450,-11-7-1,0 10 361,0 10-810,0-7 0,0 18 180,0-8 270,0 10-90,0-9-90,0 6-360,10-7 450,-7 11-180,18 0 0,-18-11 90,18 7-180,2-17 180,-7 8-270,15-11 360,-28 0-180,29-11-90,-17 8-270,19-17 180,-10 17-3392,0-18 3572,-1 8 0,-10 0 360,8-18-630,-8 4 91,0-9 179,-2 2 359,-11 0-179,0 18-90,0-15-2448,0 7 2268,0 9 90,-11-6 2268,-2 10-2178,0 9-180,-8-9 90,8 11-539,-11 0 449,1-10-720,-1 7-179,1-7-181,-1 20 1170,11-7 0,-3 7 0,10-10 0</inkml:trace>
  <inkml:trace contextRef="#ctx0" brushRef="#br0" timeOffset="6782">27376 3481 9512,'20'11'3328,"7"-8"-3418,-14 7 450,0-10-91,18-10-89,-4 7-180,30-18 270,-7 8-360,-3-11 90,-13 11 270,-10 3-270,0-1 180,-1-2-450,-10 0 90,8-8 180,-18 8 180,18-10-180,-18 10-180,7-8 90,-10 18-180,0-18 270,0 19-90,0-9 0,0 11 270,0-10-180,-11 7 0,-12-7 0,7 10 0,-15 10-269,7 3 269,8 0 269,-26 8 181,27 3-180,-19 2 0,20 8-270,4-11 90,-1 1-270,9-1 540,-9 11-180,11-7-180,0 6 179,11-19-269,-9-4 180,19 0-809,14-7 269,-7 8-359,17-11 809,0 0 0,-13-1 0,18 1 0</inkml:trace>
  <inkml:trace contextRef="#ctx0" brushRef="#br0" timeOffset="7118">28763 3152 11041,'10'-10'270,"-2"7"269,-8-7-359,0 10-90,0 0-270,0-11 270,0 9-360,0-9 810,0 11-630,-10 11 540,-3-9 269,-11 19-179,-20 3-360,25-9 0,-23 17 180,29-19 179,-11 21-539,1-8 90,10 18-90,-8-28 90,18 26 0,-7-27-180,10 9 0,0-3 0,0-8 450,0 10-450,0-9 0,10-4-1439,3 0 899,11-7-1258,10 7 1888,3-20 0,-8 7 0,-5-7 0</inkml:trace>
  <inkml:trace contextRef="#ctx0" brushRef="#br0" timeOffset="8042">29257 3316 11940,'11'-12'-450,"9"1"720,-18 1 360,19-3 0,-18 0-630,7-8 0,-10 8 90,0 0-180,0-8 90,0 18 90,-10-7 269,-3 10-449,-11 0 450,-31 21-270,34-16 90,-31 26-90,28-18 90,8 11-270,-15-1-180,18 11 360,0-18-90,2 15-90,11-18 360,0 0-90,0 8-180,11-18 180,2 7-360,0-10-90,8 0 90,-8 0 360,11-10 0,-1 7 0,1-18-360,10 8 180,-18 0-180,5-8 360,-11 19-360,-7-19 360,18 18-180,-19-18 180,9 19-90,-11-9-180,0 1 90,0 7-360,0-7 180,0 10 720,0 0-540,0 10 449,-21 3-449,16 11-89,-16-1 178,21 1 1,0-11 270,0 8-360,31-8 0,-12 0 0,25-3-270,22-20 270,-32 7-45,10-6 0,-2-3-45,-13-1 90,16-10 90,-32-1 90,-3 1-270,1-1-90,-8 1 360,7-1 270,-10 1-180,0 10-180,0 2 0,0 1-540,0 7 450,0-7 0,0 10 270,0 0-540,0 10 270,0 3 90,0 0-90,0 8 0,0 3 0,0-9 0,-10 27 0,7-26-90,-8 18 180,11-11 810,0 1-451,0-11 91,0-3-540,0-10-90,0 0 180,0-21-90,0-5-180,21-21 90,-15 11-90,25-9 90,-18 9 0,11 10 90,10-16 0,-8 26-90,8-7 0,-10 2 90,0 18 0,-1 3 90,1 13 0,-11 0-90,8 8 0,-18-18 0,17 28 0,-17-15-90,8 18 90,-11-21 630,0 8-630,10-8 0,-7 10-540,7 1 630,-10-1-90,0-10-180,11 8-89,-9-18-991,9 18-269,-11-19 720,0 9-1,0-11 405,0 0 0,-11 0 1,-1 0-1</inkml:trace>
  <inkml:trace contextRef="#ctx0" brushRef="#br0" timeOffset="8878">30880 3105 11940,'-22'0'1439,"10"0"-989,2 0-90,10 0 90,0 0-181,0-10-89,0 7-360,0-7 180,0 10 180,0 10 180,0-7-90,0 18 270,0-8-360,0 10-90,0 1-90,0-1 179,0 22-89,0-17 0,0 27 180,0-8-180,0 3-135,0-17 0,0 2-229,0 0 0,0 1 274,0 26-90,0-4-270,0-14-269,0-18 89,0 8-1169,0-21-1529,0-2 3238,0-32 0,9 5 0,2-18 0</inkml:trace>
  <inkml:trace contextRef="#ctx0" brushRef="#br0" timeOffset="9149">30856 3293 11760,'2'-34'270,"-1"19"-90,-1-17 450,0 19-360,0-10-1,11-1-449,12 1 540,4 10-270,7-8-90,-11 18-180,11-18 270,-7 19 360,17-9-180,-7 22-540,10 2 270,-10 10 360,-3-10-270,-21 8 90,-2-8-90,-1 11-90,-7-11 269,7 18-89,-10-26-90,0 27 0,-21-19 0,5 10-540,-28 1-269,-3-11-181,-14 8 631,11-19-1530,-5 9 629,40-11-89,-6 0 1259,10-11 0,-3 9 0,-12-9 0</inkml:trace>
  <inkml:trace contextRef="#ctx0" brushRef="#br0" timeOffset="9559">31491 2540 10951,'3'-12'-1529,"0"1"2158,-14 11 631,9 0-1530,-19 0 1079,18 11-449,-8-9-90,1 19 719,7 13-449,-18-5-450,19 15 270,-4-6 0,1 0-271,5 9-71,0 2 0,0 2 162,0 9-854,0-11 584,0 6 90,11-29 0,-9 19 0,9-19 90,-11 8 90,0 0-270,0-8 90,0 8 0,0-21-630,0 8-269,0-8 745,0 0-296,0-3 433,0-10-546,0 0 1,-2-10 0,-1-4 0</inkml:trace>
  <inkml:trace contextRef="#ctx0" brushRef="#br0" timeOffset="10091">31797 3128 11760,'14'-13'450,"-8"-7"-360,4 17 450,-10-18-270,0 19 89,0-9-898,0 11 179,0 0 360,0-10 270,0 7-270,-10-7 0,-14 10-270,8 10 630,-15-7-360,18 7 90,-11 1-180,-10 2 359,18 10-269,-15 1-179,18-1 179,0-10 0,-8 19 269,18-27-269,-7 26-179,10-18-91,0 11 270,0-11 90,0 8 0,0-19 0,0 9 89,10-11-179,3 0 0,0 0 0,8-11-90,-8 9 90,1-9 0,17 1 180,-5-14-449,0 9 538,6-17-538,-29 19 358,18 0-268,-19 3-91,9-1 180,-11 9 90,0-9 360,0 11-1,0 0-269,0 11 0,0-9 90,0 19 180,0-8-360,0 0 90,0 8 90,0-8-540,21 0-90,-16 8-809,37-18 180,-26 7 719,18-10-1889,0 0 2249,-8 0 0,5-10 0,-12-4 0</inkml:trace>
  <inkml:trace contextRef="#ctx0" brushRef="#br0" timeOffset="10775">32291 3081 9512,'5'-10'2068,"-2"8"-1798,-3-9-360,0 11 540,0-10-180,0 7 0,0 14-270,0-6 360,0 26-1,0-18-539,-10 21 90,7-8 360,-7-2-270,20-3-539,4-8 179,9 0 0,1-3 450,-1-10 0,12 0 90,1 0-360,11-10 360,1 7-720,-1-28 360,0 15 540,-21-7-720,-5-9 90,-10 17 810,-9-19-360,9 21 360,-11-8-270,0 8-450,0 0-90,0-8-90,0 18 720,0-7-90,0 10-270,0 0 269,-11 0-179,9 0-359,-9 10 448,11 3 721,-10 11-3662,7 10 3031,-7-8-280,-1 29 101,8-27 90,-7 17-90,10-11-2056,0-8 2056,0 18-90,0-7-647,0 10 647,0-10 749,5 4 0,1 4-749,-5-11 0,0 0 0,5 7 0,-1 1 0,-5 4 0,0-5 90,0-10-135,0 7 0,0 0 135,0-10-270,-11 27 180,8-29 90,-18 8-90,8-20-90,-10 6-359,-1-7 359,1 1-180,-22-4 270,16-20-90,-16 7 0,22-8 336,-11-9-425,-3 4 3002,0-18-2913,3 0 180,11 8 1522,-1-19-1432,11 9 0,2-1-424,11 3 154,0 11-485,11-11 575,2 8 269,11-19-359,-1 19 0,1 3 90,10 2-179,3-3 179,10-2-90,-18 9 0,0 0-90,21-6-90,-16 11 0,0 0 0,16-12-449,-3 1 89,-3 10 630,4-8 0,-24 8 0,1-11 0</inkml:trace>
  <inkml:trace contextRef="#ctx0" brushRef="#br0" timeOffset="11436">22978 4328 11850,'10'-11'810,"-1"9"-900,-9-9 270,0 11 899,0 0-539,0 11 89,0 2-179,0 11-180,0-1 180,0 21-270,0-4-90,0-8 0,0 4-856,0-1 0,0 0 766,0 28 45,0-23 0,0-2-45,0 1 90,0 27-1431,0-27 981,0-2-626,0-6 446,0-18-989,0 0-810,0 8 2674,0-18 1,-9 7 0,-1-10 0</inkml:trace>
  <inkml:trace contextRef="#ctx0" brushRef="#br0" timeOffset="12261">22601 4845 10411,'0'0'1259,"5"0"810,-16 0-1979,22 0 90,2 11 540,21-9-451,3 9-89,10-11-665,-10 10 754,8-7-179,-19 7-90,18-10 90,-7 0-45,-3-5 0,0 0 45,19 2-866,-14-7 0,1-1 687,9 9-91,9-9-27,-11 1 162,-13 4 0,1-1-363,17-6 363,-18 2 0,0 1 414,13 7-369,1-18 90,-1 8 610,-11-10-790,-12 10 309,-3-8-129,-8 8-90,0-11 690,-2 11-690,-11 3-90,-11-1 90,-2 9 270,-21-9-360,8 11 180,-8 11-180,0-9 90,18 19-90,-26-8 90,37 11 854,-16-1-674,10 11-180,8-8 0,-7 8-90,10-10-90,0-11 180,11 18 90,2-15-180,31 18 90,-4-21-227,-3-6 1,4-4 46,-4-7 0,0-2-709,0 5 0,-1-1 754,5-8 0,-3 0 135,12 7-277,-11-12 0,1-1 187,12 0 0,-23 0 0,0-2 0,15-6 90,-28-9-180,5 6 180,-10-7 629,-9 0-808,9 8 89,-11 3 533,0 12-443,0 11 1647,0 0-1647,-11 0 246,9 11-336,-9 2 270,1 10 449,-4 1 1,1 10-540,3 2 90,10 1-90,0-3-180,0-10 0,0-1 360,0-10 539,0 18-809,0-25 90,0 15-90,0-21 360,0 0-450,10-21-90,-7-5 90,7-11-359,11-7 359,-5 17 90,8 4 0,-3 2 0,-8 8 0,11 0 0,-11-8 0,8 18 0,-8-18 0,10 19 90,-10-9-90,8 11 0,-7 11 0,9 2 0,1 0 0,-11 8 0,-3-8 0,-10 0 90,11 8-90,-9-8-90,19 10-90,-18 1-630,8 0 180,-11-11-89,0-3-2070,0 0 1260,0-7 1529,0 8 0,-1-1 0,0 3 0</inkml:trace>
  <inkml:trace contextRef="#ctx0" brushRef="#br0" timeOffset="12691">24765 4633 10505,'1'-12'90,"1"1"1713,-2 11-1893,0 11 378,0-9-108,0 19 417,0-18 33,0 28 6,0-5-367,0 21-89,0-10-90,0-3 90,0-10-180,0-1 180,0 1 0,0-1 540,0-10-540,0-2-91,0-11-178,0 0-1,0-11 180,0 9-90,0-9 89,0 1-178,0-3-1,10-11-90,-7 1 0,18-11 180,-19 7-90,19-7-90,-7 11 0,9-1 270,11 1 90,-8 10-180,-2 2-90,-3 11 90,-8 0-90,11 0 180,-1 0-270,1 11 90,0 12 270,10 24-270,-19-7-809,6 4-91,-21-20 91,0-11-271,0 7 1170,0-17 0,-1 7 0,-2-10 0</inkml:trace>
  <inkml:trace contextRef="#ctx0" brushRef="#br0" timeOffset="12890">25400 4610 11670,'3'13'540,"-1"8"449,-2-8-899,0 11 360,0 10-270,0-8 0,0 8-1169,0 0-1350,0-8 1170,0-2 1169,0-4 0,-2-17 0,-1 7 0</inkml:trace>
  <inkml:trace contextRef="#ctx0" brushRef="#br0" timeOffset="13058">25400 4539 12570,'-8'-12'180,"8"-9"0,-10 18-90,10-7 0,0 10 179,0-11-359,0 9 90,0-9-1799,0 11 1409,0 0 1,0 0-1</inkml:trace>
  <inkml:trace contextRef="#ctx0" brushRef="#br0" timeOffset="13504">25800 4539 10951,'17'1'1349,"-4"-1"-1349,-13-11-360,0 9 540,-31 12-90,2 6 315,-10 6 0,-1 0-675,-2-6-599,-13 15 779,31-18 359,-10 11-269,19-11 270,-6 8-270,21-19 0,0 9-270,0-1 360,0-7 150,10 7 30,3-10-540,0 0 630,8 0-90,-7 11-630,9-8 360,1 7-90,-1-10 270,11 0-540,-7 10 540,7-7-450,-21 7 270,-3-10 0,1 11 0,-9-8 270,9 7-180,-11-10 270,0 0-181,0 10 271,0-7 90,-11 8-180,-2-11 89,-21 10-359,18-7-90,-36 7 270,23-10-270,-18-10-360,13 7-539,10-7-270,1 10 179,9 0-1259,4-11 2249,10 8 0,-2-7 0,-1 10 0</inkml:trace>
  <inkml:trace contextRef="#ctx0" brushRef="#br0" timeOffset="13988">26811 4633 12660,'6'-12'539,"-1"-9"-898,-5 8 89,0 0 360,-11-8 180,-12 18-270,-4-7 90,-7 20 359,11-7-269,-1 18 90,0-8-360,1 21 360,-1-8-180,11 8 90,-8-21-180,8 29 90,0-34 0,2 33 90,11-28-90,0 1-180,0-4-90,0 0 0,0-7 180,11 8 90,2-22 90,11 8-90,10-17-90,-8 17-90,19-18 180,-19 18-90,19-17 0,-9-4 0,1 8-90,-3-26 180,-21 27 0,-2-9-1,-11 3-268,0 19 269,0-19-180,0 8 359,-21-11-359,-16 11 180,-3 3-180,-25 10-449,15 0-766,4 9 1,0 3 1304,-9 3 0,19-3 0,2 0 0,6-2 0</inkml:trace>
  <inkml:trace contextRef="#ctx0" brushRef="#br0" timeOffset="14410">26952 4586 10771,'17'1'1619,"-9"-1"-1349,2-11-90,11 9-720,-5-19 990,18 18-90,-10-7-540,-1 20-90,11-7 450,-7 18-180,7-19 359,10 40-359,-15-34 0,5 34-269,-13-19 538,-18 3-538,7 19 898,-10-19-89,0-2 269,0-14-629,0-10 270,0 0-360,-10 0 0,7-10-90,-7 7-90,10-8 90,0 1 180,0-3-270,0-11 450,0 1-450,0-1 0,0 11-180,0-18 270,10 15-180,3-18-270,11 11-89,-1-1 89,-9 11-90,7-8-1349,-8 19 360,10-19 1529,-10 18 0,2-7 0,-9 9 0</inkml:trace>
  <inkml:trace contextRef="#ctx0" brushRef="#br0" timeOffset="14902">28175 4445 9152,'9'1'2968,"-2"-1"-2698,-7 10 180,0-7-270,0 18-180,11-8 179,-9 0 181,9 8 180,-11 2-360,0 3-270,0 8 360,0 11-90,0-17-360,0 17 450,10-32-180,-7 8 449,7-18-269,-10 7-180,0-10-180,0 0 90,0-10 0,0 7 0,0-8 90,11-9-180,-8 4 0,7-29 360,0 9-360,4-11 180,9-11-90,11 9-360,-7 12 270,5 18 0,1 7 0,-1 9-90,23-7 180,-32 10 90,1 0 0,0 10 0,-11-7 90,8 18-180,-19 2 270,19 3-360,-18 8 90,7-10-360,-10-1 540,0 11 180,0-8-270,11-2-450,-8-3-899,7-8 719,-10 0-269,0-3 269,0 1-1979,0-9 2519,0 9 0,-8-11 0,-2 0 0</inkml:trace>
  <inkml:trace contextRef="#ctx0" brushRef="#br0" timeOffset="15302">29163 4469 13110,'11'-13'269,"-2"3"-89,-9 10-90,0 0 180,0-11-90,0 9 450,-21 2-451,5 13 181,-18 10-360,10 1-180,11-11 180,-8 8 0,19 2 180,-19 3-180,18 8 90,-7-21 0,10 19-90,0-17 90,0 9 0,21-14-180,-6-10-180,19 0 180,1-10 90,-9 7-270,18-18 270,-7 8 180,-11-10 0,6 10-360,-30-8 0,19 8 91,-18-11 358,7 1-359,-10-1-89,0 11-1,0-8 90,-21 19 360,-5-19-270,-11 18-360,-28-7 270,23 10-675,2 0 1,1 0 224,0 0 540,-27 10 0,40-7 0,-16 7 0</inkml:trace>
  <inkml:trace contextRef="#ctx0" brushRef="#br0" timeOffset="15609">29751 4069 12210,'23'-10'900,"-11"7"-1080,-1-7 270,-11 10 539,0 0 91,0 10-1,0-7-89,10 18-360,-7-8 0,7 21 179,-10 2-359,0 12 90,11-12-90,-9 9 0,9 12 0,-11-15-45,0 0 0,0 2-45,0 8 630,0 8-810,0-15-1619,-11-11 1349,9-19-2158,-9 6-810,1-21 3418,7 0 0,-17 0 0,7 0 0</inkml:trace>
  <inkml:trace contextRef="#ctx0" brushRef="#br0" timeOffset="15876">29469 4422 11490,'11'0'1350,"-1"0"-721,-10 0 900,0 0-1079,21 0 270,5 0-630,11 0-743,8-7 1,17-5 0,2-1 0,-12 3-1539,-17 5 1,1 0 1830,11-4 0,11-2 0,-2-1 1,-15 2 359,-10 0 0,-15 7 0,18-8 0</inkml:trace>
  <inkml:trace contextRef="#ctx0" brushRef="#br0" timeOffset="16379">30974 4187 11940,'2'-13'2249,"-1"3"-1799,-1 10 89,0-11 1,0 9-270,0-9-360,11 11 90,2 0 90,0 0 0,8 0 0,-18 0-90,18 11 90,2 2 449,-7 10-1618,15 11-360,-28-18 539,8 15-629,-11-28 1529,0 28 0,-2-26 0,0 16 0</inkml:trace>
  <inkml:trace contextRef="#ctx0" brushRef="#br0" timeOffset="16503">30809 4681 13649,'2'34'1799,"-1"-18"-1529,-1 5-360,0-21-510,0 0 1,0 0-1</inkml:trace>
  <inkml:trace contextRef="#ctx0" brushRef="#br0" timeOffset="28271">26317 14558 13469,'5'-10'630,"-12"8"-360,5-9 359,-19 22-539,18-9 90,-7 9 180,10-11-180,0 0 180,0 10-90,0-7-1,0 7 1,10 1 0,3-9 0,0 9-180,-2-11 90,-1 0-180,25-11-90,-2-4 0,4-4 90,9 1 0,6-3 67,-8 1 1,7-4-1,0 0 1,-6 3-608,8-1 1,-1 0 539,6-3 0,4-3 0,-9 5 0,-20 9 0,-3 2 45,6-5 0,-1 0-1572,12-7 1437,-13 11-1529,-10-8-360,-11 19 2184,-3-9-924,-10 11 426,0 0 1,-5 0 0,-2 0 0</inkml:trace>
  <inkml:trace contextRef="#ctx0" brushRef="#br0" timeOffset="30139">8984 15922 9242,'7'0'2069,"-2"0"-630,5-10 719,-7 7-1888,7-7 90,-10 10-1057,0 0 0,-5 0 0,-1 0 0</inkml:trace>
  <inkml:trace contextRef="#ctx0" brushRef="#br0" timeOffset="32367">13359 15875 9422,'0'0'0</inkml:trace>
  <inkml:trace contextRef="#ctx0" brushRef="#br0" timeOffset="33302">14887 15805 9781,'6'0'450,"-1"0"630,-5 10 89,0-7-1169,0 7-90,0-10-3238,0 0 3328,11 0 0,-14 0 0,8 0 0</inkml:trace>
  <inkml:trace contextRef="#ctx0" brushRef="#br0" timeOffset="34126">18791 16016 11041,'15'1'989,"-3"-1"-719,-12 0 1979,0 0-2249,0 10 0,0-7 90,0 7-90,0-10 539,0 0-269,10 0-180,-7 0 0,7 0 0,-10 0-1110,0 0 1,0 0 0</inkml:trace>
  <inkml:trace contextRef="#ctx0" brushRef="#br0" timeOffset="35062">19944 15828 11760,'4'0'-1169,"-1"1"569,-3-1 0,0 0 1</inkml:trace>
  <inkml:trace contextRef="#ctx0" brushRef="#br0" timeOffset="35586">22907 15781 10321,'11'0'-809,"-3"1"809,-8-1 44,0 0 1,-8-1 0,-3 1 0</inkml:trace>
  <inkml:trace contextRef="#ctx0" brushRef="#br0" timeOffset="41579">15264 4234 10951,'-7'0'1439,"2"0"-540,5-11-629,0-2 180,0 0-90,0 3-90,0 10-1,0 0 91,1 10 180,9-7 0,-7 7-540,18-10 899,-19 11-629,9-9 719,-11 9-1348,21-11 179,16-11 450,12-2-91,9-10-37,-11 10 38,1-8-1137,-1 8 1047,11-11-225,-3 2 1,2 0 179,-15 8 0,0-1 74,5-2 1,3-3 0,-2 2-30,1-1 0,-1 2 135,1 3 0,-1 1-225,-7-2 0,-1-1 90,1 4 0,-3 1-450,14-16 405,-12 10 0,-1 1 45,11-8-135,-21 6 0,-1 2 45,20 0-598,-12-15 958,-2 18-360,-10 0-540,-11-8 270,-2 18-574,-11-7 214,0 10-843,0 0 1,-19 10 0,-4 3 0</inkml:trace>
  <inkml:trace contextRef="#ctx0" brushRef="#br0" timeOffset="43518">14440 5692 9781,'6'-11'1619,"-2"9"-629,-4-9-270,0 11-451,0 0 91,10-10 0,-7 7-180,18-7 180,-18 10-270,7-10 0,-10 7-1,0-8 91,0 11-180,0 0 0,0 11 0,0-8-90,-21 7 0,5 0 1,-28 3 89,-4 11 179,-2 0-89,11-8 0,0 1-90,-14 10-90,10-6 0,-3 2-924,9-4 0,1-1 1014,-1 0 0,0 0 89,-3 0 1,1-2 90,-21 8-90,20-7 0,-1 0-45,10-5 0,-1 2 90,-29 13 0,1 1-90,30-14 0,0 0 0,-21 9 0,2-1-208,2 1 253,13-6 0,0 0 0,-19 9-90,10-3 0,-3-1-239,9-9 0,1 0 194,-6 10 0,0-2 45,6-13 0,1 0 0,-1 14 0,4-2 90,-8-15-90,-4 27 0,20-19 0,-21 10 0,17-10 0,-17 8 0,21-18-90,-10 18 180,8-19 90,-8 19 0,0-18-90,18 18-90,-15-19 1928,28 9-1928,-7-11 479,10 0-3448,0 0 2153,0-11-893,0 9 270,0-19 1439,0 18 0,-1-7 0,0 9 0</inkml:trace>
  <inkml:trace contextRef="#ctx0" brushRef="#br0" timeOffset="44302">12606 6162 11670,'1'-13'720,"0"3"-630,-1 10 180,0 0 90,-10 10-181,7-7 91,-8 7-90,1 1 90,-3 2 0,-21 10 0,-3 1-90,11-1-90,-16 11-1,26-18-178,-29 26-1,9-16-739,-1 11 829,3-14-71,0 19 161,-3-24-45,8 9 0,0 1-45,-10-2 0,15-2 0,-4-3 0,33-19 0,-26 9 1091,21-1-731,0-7-12,0 7-168,0-10 1259,0 0-1259,10-10-90,-7 7-90,18-7 90,-8 10 0,11 0 90,-1 0 0,11 10-90,-7-7-1,7 7 91,10-10-180,-15 0 180,9 5 0,0 1 0,4-4-135,-2 9 0,-1-1 45,0-7 270,16 7-270,-28 1 90,7-9 89,0 9-179,-8-11 540,-2 0-540,-14 0-450,1 0 990,-9 0-990,9 0 270,-11 0-180,0 0-1889,0-11 1440,0 9-271,0-9-179,0 11 89,0 0 1,0 0 0</inkml:trace>
  <inkml:trace contextRef="#ctx0" brushRef="#br0" timeOffset="47805">10866 15734 11940,'10'0'2159,"-23"-10"-2069,8 7 0,-16-7 90,21 10 180,0 0-181,0 10 1,11-7 0,2 7 90,21-10 0,3 0-90,0 0 90,28-10-879,-23 7 654,6-1 0,4-2-45,-8 0 0,-2 1 0,1 4 0,1 0 44,11-4 1,0-1 90,-11 1 0,-1 0-90,4 3 0,3 1 75,-6 1 0,3 0 0,-4 0-120,-8 1 0,0 1 45,20 3 0,1 0-90,-9-4 0,-3-2 45,-10 1 0,1 0 0,14 0 0,1 0 0,-2 5 0,-4 1 0,14-4-67,-13 5 0,-4-3 157,-14-15-90,7 9-90,-21-9-270,-3 11-90,-10 0-1589,0 0 0,0 0 1</inkml:trace>
  <inkml:trace contextRef="#ctx0" brushRef="#br0" timeOffset="93734">14252 15781 11580,'5'0'1170,"-1"0"-1260,-4 0-90,-11 0 270,9-10 360,-9 7 89,11-7-269,0 10-90,0 0-180,11 0 90,2 0-450,11 0 270,31 0 450,-24 10-2191,26-8 0,4-1 2101,0 9-120,-14-8 0,8-3 0,-3 0-1130,6 1 1,-3 0 1024,6 0 0,-1 0-780,-7 0 0,-4 0 825,-13 0 0,-1 0 90,21 0 0,1 0-283,-17 0 0,1 0 163,9 1 0,5 0 0,-5-3 243,-3-3 0,-2 0-303,13 4 0,-1-1 0,-11-2 0,0-2 0,11 0 0,2 1 45,-8 4 0,0 0-1,7-5 1,-1 1 0,-11 5 0,0 0 0,7 0 0,-1 0-45,-8 1 0,1-2 60,-1-2 0,3-1 0,-4 1-15,-3 2 0,-1-1 0,13-3 0,-2 0 45,10 5-93,-15 0 1,-1 0-88,12 0 90,-17 0 0,0 0 1325,8 0-1235,-10 0 486,8 0-486,2 0 0,-8 0-180,16 0 1388,-28 0-1208,7 0 0,-11 0 2983,-10 0-3253,8 0 784,-18 0-1414,7 0 90,-10 0-1618,0-11 2338,0 9 0,-9-9 0,-2 11 0</inkml:trace>
  <inkml:trace contextRef="#ctx0" brushRef="#br0" timeOffset="96347">11501 9220 10861,'-2'-13'1889,"1"-8"-1709,-9 18 359,-3-18-449,0 19 90,-8-19-270,18 18 90,-7-7 90,10 10-90,0 0 0,0 10-90,0-7 450,0 18-180,0-8 180,0 10-270,0 1 90,10-1-180,-7 1 0,18 10 89,-19 2 1,9 1 90,-1 7-90,14 3 0,13 3-90,-11-3 0,16-3-180,-26-7 270,18 0-90,-11 7 90,1-18-90,0 19 0,-1-19-90,11 18 90,-18-18 180,26 8-180,-26-10 90,18 10-90,-11 2 180,1 1 90,0 7-270,-11-18 0,8-2 90,-8 7 90,0-15-180,-3 18 0,11 0 90,-15-18 90,25 15-180,-18-18 90,1 11 89,17-1-89,-26 1-90,16-1 0,-10 1 0,2-11 90,0 8 0,-3-19-90,1 19 0,-8-18 180,17 18-180,-17-19 90,8 9-90,-11-11 0,0 0 0,10 10 0,-7-7-90,7 7 90,-10-10-6296,0 0 4407,-10 0 1889,-3 0 0,-11 0 0,0 0 0</inkml:trace>
  <inkml:trace contextRef="#ctx0" brushRef="#br0" timeOffset="96732">11548 10631 13469,'12'-13'990,"-3"2"-720,-9 11 1169,0 0-1259,11 0 90,2 0-181,10 0 91,1 0 270,10 11-90,13 2 90,14 10-360,-11-10 179,5 8-89,-19-8-90,12 21 90,-1-8-90,0 8-135,-18-15 0,0-4 45,10 1-629,-5 5 179,-23-21-270,-11 0-1798,0 0 1528,0-10-2518,0-3 3508,0-1 0,-1-6 0,1 6 0</inkml:trace>
  <inkml:trace contextRef="#ctx0" brushRef="#br0" timeOffset="97195">12488 10019 11940,'1'-13'1439,"0"-8"-1439,-1 19-90,0-9 360,0 11 180,0 0 270,0 11-451,0-9 91,0 19 180,0-8-270,0 0 269,0 19-269,0-16 0,0 17-90,0 1-90,0-7 450,-10 38-450,7-23-939,-8 15 939,11-12 90,0 2-180,-10-8 19,7 16 250,-7-19-179,10 1 0,0 7-180,0-18 90,0-2 0,0-14 90,0 1 930,0-8-1020,0 7-10,0-10-4038,0 0 1,-11 0 4047,-2 0 0,-1-11 0,3-2 0</inkml:trace>
  <inkml:trace contextRef="#ctx0" brushRef="#br0" timeOffset="100569">18603 15593 11580,'0'0'0</inkml:trace>
  <inkml:trace contextRef="#ctx0" brushRef="#br0" timeOffset="101790">21308 15734 10771,'7'0'-2609,"-2"1"2609,-5-1 0,-5-1 0,-2 1 0</inkml:trace>
  <inkml:trace contextRef="#ctx0" brushRef="#br0" timeOffset="103519">20461 15381 7263,'-39'35'-90,"3"1"-129,-11 1 0,9-3 1,10-11-1</inkml:trace>
  <inkml:trace contextRef="#ctx0" brushRef="#br0" timeOffset="104426">20532 15805 11490,'-34'13'1530,"-4"-2"-811,35-11-89,-18 0-270,19 0-1,-9 0 451,1 0-630,7 0 90,-7 0-90,10 0 359,0 0-89,10 0-360,3 0 180,21-11-180,-7 9 0,17-9 0,-17 11 44,14 1 1,4-2-135,2-9-369,-3 8 0,2 1 459,-7-4 0,0 0 45,-1-1 0,0 1-135,5 5 0,-2-3 45,-7-7 0,1 0-90,9 8 0,1 1 45,-11-4 0,0 0 0,7-1 0,-1 1 0,26 2 0,-48-7-450,24 10-269,-29 0 449,0 0-1709,-2 0 900,-11 0 809,0 0 0,-6 0 0,-2 0 0</inkml:trace>
  <inkml:trace contextRef="#ctx0" brushRef="#br0" timeOffset="106679">25047 15993 11850,'-34'0'1080,"12"0"-361,11 0-359,11 0 809,0 0-989,32 11-90,-14-9-572,37 9 572,-18-11 45,1 5 0,3 0-45,14-2-1,-5 0 1,9 1 0,-6-1-886,-13-2 0,-1-2 796,8 1 0,4 0 0,-4 0 45,-6 0 0,-1 0 45,22 1 0,2-2-90,-13-4 0,3 0 30,4 4 0,5 2 0,-6-4-30,-5-7 0,1-1 60,7 9 0,6 3 0,-3-2-912,-12-6 0,-2-1 0,1 2 852,2 4 0,0 3 0,1-3 0,4-4 0,1-2 0,-5 1-226,-2 6 0,0 0 286,-3-3 0,4 0 0,-5 1-60,-2 3 0,-1 0 0,19-5 0,-3 0-90,6 2 180,-10-2 0,-2 0 90,-9 5-45,0 0 0,-4 0-135,-22 0 469,22 0-469,-27 0 0,-1 0 1091,-3 0-1001,-10 0-2069,0 0 0,-6 0 0,-2-1 0</inkml:trace>
  <inkml:trace contextRef="#ctx0" brushRef="#br0" timeOffset="107463">28199 14982 12030,'9'0'-630,"-2"0"2070,-7 10-1530,0-7 90,0 8 270,0-11 4677,0 0-4857,10 0-90,3 0 0,11-11-90,31-2 180,-13 0-1503,-3-4 1,1 3 1052,10 8-270,8-25-462,-11 18 102,-13-4 1,0 0-90,18 1 1079,-6-6 0,-2 2 0,-11 15 0,12-16 0</inkml:trace>
  <inkml:trace contextRef="#ctx0" brushRef="#br0" timeOffset="108920">13570 14182 12390,'4'0'270,"-2"11"539,-2-9-449,0 9 899,0-11-179,0 0-630,21-11-271,-5-2 1,18 0 0,-10-8 180,20-2-360,-15 7 135,4 0 0,0 1-45,-4 2 0,26-11-90,-29 11 0,-2-8 90,-4 18 0,-17-7 0,8 10-90,-11 0-90,0 10 90,0-7-1350,-32 18 541,14-8-271,-16 0-179,23-2 1259,1-1 0,4-7 0,-9 7 0</inkml:trace>
  <inkml:trace contextRef="#ctx0" brushRef="#br0" timeOffset="121041">28081 15099 11850,'9'0'540,"-13"1"719,2-1-989,-9 0-270,1 0 90,7 0-180,-7 0-90,10 0 1439,0 0-1169,10 0-90,-7 0 90,18 0-90,23 0 0,9 0-107,-18 0 0,1 0 152,-2 0 0,0 0-45,16 0 0,7 0 90,1-11-1713,2 9 1623,1-9 0,-3 11 90,-22 0 0,19 0-90,-26 0 90,26-10-90,-29 7 342,9-7-432,-22 10 90,8 0 0,-19 0 1675,9 0-1675,-11 0-1732,0 0 1,-19-1-1,-5 1 1</inkml:trace>
  <inkml:trace contextRef="#ctx0" brushRef="#br0" timeOffset="121718">28669 14817 11580,'10'-10'810,"-13"7"-630,1-7 360,-9 10-451,11 0 901,0 0-630,0 10-270,0-7 90,11 18-180,-8-19-180,18 19 0,-8-18 270,0 18 180,8-19-91,2 19-89,14-18-90,0 18 0,-3-18 0,-10 17 0,10-17 90,2 18-90,1-18 90,-3 7-270,0-10 180,-18 0 90,15 0 0,-28 0 0,8 0 0,-1 0-90,-7 0 90,7 0-90,-10 0 90,0 0-180,-21 10 0,16-7 180,-27 18 90,19-8-90,-10 0 0,-22 18-90,16-15 90,-26 18 90,29-10-691,-19 10 511,19-8 0,-1-4 0,-1 0 90,-1 4-90,-15-2 90,30-3-180,-7-8 180,8 10-90,-10-10 0,10 8 0,2-18 0,11 7 0,0 1 0,0-9 691,0 9-691,0-11-720,0 0 0,0-11-1169,0 9-1259,0-9 3148,0 11 0,-8 0 0,-1 0 0</inkml:trace>
  <inkml:trace contextRef="#ctx0" brushRef="#br0" timeOffset="124935">28998 13735 12120,'11'0'360,"-2"1"-270,-10-1-90,-9 0 899,7 0-629,-18 0 360,19 0-91,-9 0-359,11 0 810,0 0-990,11-11 0,2 8 90,21-17-90,-8 17 0,19-28 90,-8 15 0,10-18-784,-10 21 694,-3-8 0,-11 8 90,1-11-359,-11-10 179,-3 8-201,-10-8 201,0 21 90,-21-8-90,6 19 676,-19-9-496,-1 11-90,9 0-90,-8 0 90,11 0-90,-1 11 180,11 2-90,-8 10-90,18-10 180,-7 8-90,10 13 0,0-5 0,0 36 0,0-36-291,0 26 381,0-18-90,10-1 0,-7 19-90,18-5 90,-8-1 0,11 6 0,-11-29 90,-3 8 0,-10-10 0,11-11-90,-9-3 90,9-10 0,-11 11-90,0-9 90,0 9 509,0-11-599,0-11 0,10 9-90,-7-19 180,7 18-90,-10-18 0,0-2 90,0-3-90,0-8 0,11 21-90,2-29 90,11 34-135,-7-23 0,0-1 225,9 24-180,8-23 90,-21 31 0,8 0-90,-18 0 180,18 0-90,-8 0 0,11 11 0,-11 2 0,8 10 0,-19 1 0,9-1 0,-11 11 0,10 3 0,-7-1 0,7-2 0,-10-10-180,0-11 0,0 8-90,0-19-359,0 9-271,0-11-899,0 10 90,0-7 1709,11 7 0,-18-10 0,6 0 0</inkml:trace>
  <inkml:trace contextRef="#ctx0" brushRef="#br0" timeOffset="125126">29657 13829 9093,'12'0'2969,"-2"1"-2507,-10-1-282,0 10-6325,0 55 4346,0-38 1799,0 35 0,-10-51 0,-2 1 0</inkml:trace>
  <inkml:trace contextRef="#ctx0" brushRef="#br0" timeOffset="125317">29680 13688 11850,'13'-10'3058,"-4"-3"-2878,-19-11 0,7 11-180,-7 3-90,-1-1 0,9 9-269,-9-9 89,11 11-2339,0 11 1260,0-9 270,0 9 1079,0-1 0,-10-7 0,-2 7 0</inkml:trace>
  <inkml:trace contextRef="#ctx0" brushRef="#br0" timeOffset="125808">30104 13806 13199,'13'-13'810,"-3"-8"-630,-10 19 90,0-19-270,-10 18 0,-3 3 180,-22 3-360,9 17 270,-18-6 90,7 9-180,-10 11 0,10-8 0,13 8-180,14-10 270,10-1-270,0-10 270,10-2-90,-7-11 180,18-11-180,-8 9-180,11-9 90,-1 11 180,1 0 90,-11-10-270,8 7 90,-8-7 0,0 10-180,8 10 270,-8-7 0,1 7 90,-4 1 809,0 12-449,-7 14-360,8-1-1,-11-2 181,0-10-1038,0 10 858,0-8 0,0 8 359,0 21-89,0-3-270,-11 8 0,-2-15-90,0-11 0,-8-19-90,8 17 0,-11-30 629,0 9-719,1-11 1,10 0-1171,-8-11 900,8 9-989,-21-19 450,18 8-2249,-5-21 989,10 7 2073,9-6 0,-19-2 0,9-1 0</inkml:trace>
  <inkml:trace contextRef="#ctx0" brushRef="#br0" timeOffset="126411">30174 13688 12210,'37'-13'1349,"-3"3"-1169,-10 0-90,-11 7 90,19-18 0,4 8 90,14-11-90,-3 11 89,-2-7-269,-19 6 180,19-9-90,-29-1-180,5 11 90,-11-8 0,-7 8 0,7-10-90,-10 10 90,0-8 0,0 18-90,-10-7 90,-25-1-89,7-2 178,-17 0-89,32 3 90,-19 20-90,27-7 270,-26 49-270,28-10 0,-7 18-45,9-22 0,2 0 45,-1 14-196,0-17 0,0 1 196,-1-2 0,2 0-207,9 26 387,-7 0-90,18-24 90,-19-4 0,9-30 90,-1 9-90,-7-11-180,7 0 0,-10 0 471,0-11-560,0-12 178,1 7-89,9-26-89,-7 27 216,18-19-127,-19 21 90,9-8 0,-1 18-90,3-7 90,11 20 0,-11-7-90,-2 18 0,-1-19 0,3 30 90,11-17-1,-1 19 1,12 21-90,-20-34-295,17 31 205,-30-49-1978,19 7 628,-18-10 1440,7 0 0,-11 0 0,0 0 0</inkml:trace>
  <inkml:trace contextRef="#ctx0" brushRef="#br0" timeOffset="127819">29281 14793 13110,'21'-20'2068,"-9"4"-1708,9-18 360,-18 0-450,7 8 89,-10-8-359,0 11 90,0-1-180,0 11 90,-10-8 0,-4 19-90,-20 2-89,-2 13 179,-1 0-951,-18 18 951,26-15 0,-16 28 0,32-18 0,-8 8 0,19-10 0,-9-1 0,11 1 0,0-1-270,21-10 180,-5-2-45,20-13 1,4-7 134,-6-4 0,-1 7 0,0-1 0,1-14 0,-18 8 950,25-10-860,-35 10 0,25 2-90,-28 22 90,7-9 0,-10 9 719,21 41-449,-5-7-225,2-6 0,-2 3 45,-8-7 0,-3-3-646,6 8 646,-11 15-91,0-19 91,0-4 0,0 4-45,-5 16 0,-1 1-45,0-12 0,-1-1-620,2 7 0,-3-6 710,-13-7-180,8 11 270,-21-6-270,16-9 0,-1-2-90,-18-2 90,-7-5-90,17-32-90,-17-2 90,18 0 0,-8-8 90,10 8-179,0-11 268,11 1-89,3-21-89,10 15 567,0-26-388,31 8-180,-12 8 90,25-6-90,-10 22-1358,-4 1 1,-2-1 1357,4-5-84,-6 5 0,0 1 174,-2-1-2001,23-11 1911,-8 8 45,-12 4 0,1-1-224,2 5 1,-2 0 178,14-19 814,-9 15 0,0 0-814,3-15 0,-9 11 0,-7-6 1,-9 30 980,-8-19-891,7 18 2624,-10-18-2714,0 19 1548,0-19-1458,-10 18 407,-4-7-407,-9 10 0,10 0-90,-19 10 0,27-7 90,-26 7 0,28 1 90,-8-9-90,11 19 0,0-18 0,-10 39 0,7-24 0,-7 26 0,10-20 0,10-1-180,14 1 270,23 0-90,-7-11-45,7-10 0,3-6-45,7-21 90,-10 7 0,-2-3-523,2-16 523,-23 12-99,-3 3 99,-18 8 0,7 0 0,-10-8 0,0 19-90,0-9 608,0 11-428,0 0 374,10 11-464,-7-9 90,8 19-450,-11-8 989,0 0-359,0 8-180,0-18 90,0 7-180,0-10 180,0 0-270,0-10 90,0-3 180,0-11-180,0 1-90,0-1 90,10-10 0,3 19 0,11-17-90,0 30 180,-1-9-90,-10 11 540,8 0-1,-8 21-988,22-5 359,-20 28 90,6-17 0,-21-4-990,0 8 181,0-15 269,0 18-899,0-21 629,0 8-809,0-18-2159,0 7 3778,0-10 0,0 0 0,-1 0 0</inkml:trace>
  <inkml:trace contextRef="#ctx0" brushRef="#br0" timeOffset="128437">30339 14935 15088,'24'-11'990,"21"-1"-900,-16-2-2876,4-2 1,0 1 2785,-5 10 1679,17-37-1589,-26 13 0,-4 1-180,1-6 950,5-29-771,-21 60-178,0-7-91,-11-1 180,-12 9 3392,7-9-3392,-26 22 180,26 2-180,-7 0 0,12 18 0,11-5 0,0 11 0,0-3 89,0-11 91,0 11-90,11-7 0,2 7 0,10-11 0,-9-10-90,6 8 0,4-18 90,13 7-90,-11-10 90,16 0-180,-26-10 0,18 7-180,0-28 180,-8 5 45,-9-1 0,0-4 45,1-5 0,-2 1 0,0-6 0,5-1-90,-21 42 180,0 10-90,0 3 90,0 0-90,11 19 90,-9-17-90,19 19 180,-18 0-90,18-18 0,-19 15 0,9-28 90,-1 18-180,-7-18-90,29 7 0,-27-10-90,26 0-539,-18-10-271,21-3 181,-18-1-631,16-17-2877,-19 15 4317,0-18 0,-5 21 0,-10 2 0</inkml:trace>
  <inkml:trace contextRef="#ctx0" brushRef="#br0" timeOffset="128879">31374 14652 14998,'-11'1'900,"-18"-1"-630,24 0-90,-37 10-90,26 3 0,-18 11 0,10 10-90,1-18 0,10 25 0,2-35 0,11 25 89,0-28-89,0 17 0,0-17-89,0 18 89,0-18 0,0 7 0,0-10 0,0 0 0,11 0 0,-9-10 89,19 7-178,-8-18 89,1 18-90,7-17 90,-8 6 0,0 1-90,8-8 90,-8 8 0,21 11 0,-18-6-90,5 29 270,0-8-180,-6 0 0,9 8-180,-3-18 180,-8 7-180,0-10-90,-2 0-180,-11 0-2068,21 0 2518,-5-10 0,15 7 0,-11-8 0</inkml:trace>
  <inkml:trace contextRef="#ctx0" brushRef="#br0" timeOffset="129143">31397 14158 13199,'3'14'2519,"-1"7"-1440,19 23-899,-15-12-90,7 7 0,7 14 0,2 2 0,-4-12 0,6 15-1630,-6 0 1,3 12 0,-5-18 1449,-6-23 834,-10 15-1193,0-20 309,0-1-579,0-9-361,0-4-1618,0-10 3324,11 0 1,-11 0 0,7 0-1</inkml:trace>
  <inkml:trace contextRef="#ctx0" brushRef="#br0" timeOffset="129349">31821 14582 12570,'14'11'3778,"-9"12"-3149,6 3-269,-11 19-360,0-30 0,10 27 0,-7-36 0,18 35-450,-18-35 91,7 25-2250,-10-28 720,0 7 1889,0-10 0,-3-11 0,-1-2 0</inkml:trace>
  <inkml:trace contextRef="#ctx0" brushRef="#br0" timeOffset="129986">31774 14417 12930,'3'0'-90,"0"1"360,-3-1-1,0-11 721,0 9-810,0-9 0,11 11-90,2 0 179,31 0 91,6 0-270,0 11 180,16-9 0,-27 19-180,8-8 180,-13 11-90,-21-11 179,8 29-179,-18-14-90,7 9-90,-10-6 0,0 3 0,-10-5 90,7 15-90,-7-31 0,10-2-90,0-11 450,0 0-270,10-11-90,3 9-90,22-19 0,-9 18 90,8-18-90,-11 8 90,-9-10 0,7-1-180,-8 1 180,10-1 0,-10 11 0,-2-8-90,-11 19 180,0-9-180,0 11 180,0 0-90,-21 0 0,16 11-90,-27 2 0,19 10 90,0-10 90,2 8 0,11-18-90,0 18 0,0-19-90,0 19 90,0-18 0,0 7 90,0-10-90,0 0 0,0 11-90,0-9 90,0 9-90,0-11 0,0-11 0,1 9 0,20-19 90,-6 18 0,9-7 0,-14 10-90,-10 0 180,11 0-90,2 0 0,0 0-90,-2 0 1,-1 0 178,3 10-268,11-7-181,-11 7-1259,8-10 449,-18 0-1348,18 0 2518,-8-10 0,-5 7 0,-2-8 0</inkml:trace>
  <inkml:trace contextRef="#ctx0" brushRef="#br0" timeOffset="130412">32479 14064 13559,'-8'11'3508,"2"2"-2698,6 42-810,9-19 0,3 1 45,-5 12 0,2-1-318,8-10 1,0-3 272,-4 31 43,-3-40-582,1 18 179,-9-18-630,9 8 630,-11-10-1349,0-1 1581,0-10-1671,0-2 1350,0-32 449,-11-5 1259,9-21-1169,-9 10 0,11 3 90,0 21 0,11-18 89,2 15 541,10-7-360,12 12-180,-20 11 179,27 0-269,-26 0 90,18 11-180,-10-9 0,10 30-360,-18-6 0,5 0-1619,-21 5 720,0-18 1169,0 0 0,-5-2 0,-1-12 0</inkml:trace>
  <inkml:trace contextRef="#ctx0" brushRef="#br0" timeOffset="130586">32785 14253 12570,'-5'-13'-90,"7"2"540,-23 11-270,19-10-270,-19 7 90,18-7-360,-8 10 90,11 0-607,0 0 0,-4 0 0,-2 0 0</inkml:trace>
  <inkml:trace contextRef="#ctx0" brushRef="#br0" timeOffset="131106">33020 14206 11940,'6'0'540,"-1"0"90,-5 0-91,0 10-719,0-7 720,-21 28-630,16-25 270,-16 35-180,21-35-180,0 35 270,0-25 180,0 18-180,0-21-450,0-2 360,0-11 270,0 0-90,0-11-360,0-2 360,11-10-360,-9 10 180,19-8 180,-18 8-450,7-11 360,1 1 180,2-1-180,0 11-90,-2 2 0,10 11 180,-6 0-91,19 0 1,-10 11 180,10 2-180,-18 11 90,5-1-90,-21-10 90,0 8 0,10-18 989,-7 18-1169,8-19 90,-11-2 0,10-13-90,-7-10 0,18-1 360,2-10-90,3 8-180,9-8 180,-1 10-91,-8 11 541,29-8-540,-5 19-270,0 2 135,-16 5 0,-3 3 45,-2 5 360,26 18-630,-29-15-90,-2 8-1709,-13-4 630,-11-6 1349,0 9 0,-7 0 0,-1 1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1T10:18:38.919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13500 6115 11131,'3'0'359,"-1"0"-1588,-2 0 0,0 0 0</inkml:trace>
  <inkml:trace contextRef="#ctx0" brushRef="#br0" timeOffset="344">16745 6045 5824,'10'0'0,"-1"0"0</inkml:trace>
  <inkml:trace contextRef="#ctx0" brushRef="#br0" timeOffset="3164">9172 5856 11041,'7'0'-1260,"-1"1"1800,-17-12 809,8 8-1079,-18-7 450,19 10-810,-9 0-180,11 0 270,0 0 360,11 0-450,2 0 180,11 0-90,10 0-90,-8 0 90,19 0 90,-19 0-90,39 0 0,-33 10-180,5-8 0,2-1-90,11 10-612,-10-11 1,1 0 521,22 0 540,-30-1 0,2 2-734,16 4 0,-2 0 913,11-2-394,-11 2 1,2 0-11,-2-4 0,2-2-90,10 1 0,1 0-129,-4 0 0,-1 0 264,7 0 0,-7 0-90,-7 0-90,-11 0 1,1 0 269,12 0-90,6 0 269,-14 0 181,14 11-450,-5-9 90,1 4 0,2-1-45,-22-5 0,0 0-225,12 0 0,0 0 0,-5 0 0,-3 0 91,14 0 268,-8 5 1,1 0 180,18-2-405,-28 2 0,1 0 0,-1-4 0,-2-2 45,17 1 0,-12 0 0,3 0 0,0 0 0,2 0-180,6-1 0,-1 2 135,-11 4 0,-1 1 45,8-5 0,-1 0 180,-6 5 0,-1-1-135,6-5 0,3 0 492,12 0 1,-1 0-448,9 0-90,-29 0 0,-4 0 1047,3 0-1047,-1 0 416,-8 0-776,-3 0-705,-12 0 76,-11 0 509,0 0 0,0 0 1</inkml:trace>
  <inkml:trace contextRef="#ctx0" brushRef="#br0" timeOffset="3978">12982 5927 8972,'63'11'1169,"-4"-9"-989,-22 9 90,28-11-630,-23 0 405,-8-1 0,1 2 45,22 9-2677,-7-7 2587,-16 2 0,0 0 90,2-4 0,-1-2 734,28 1-779,-26 0 0,5 0 135,5 0 0,5 0 0,4 0-68,-1 0 0,3 0 1,2 0-1,-2 0-379,8 0 0,0 0 0,1 0 267,-5 0 0,3 0 0,-3 0 0,-12 0 0,-15 0 0,-2 0-45,30 5 0,5 1-1077,-7-5 0,-1 0 1167,-3 5 0,1-1-45,-11-4 0,2-2 0,-1 1 262,16 0 0,1 0-232,-10 0 0,2 0 0,-1 0-177,-9 0 1,-1 0 0,0 0 116,6 0 0,1 0 0,-3 0-15,5 0 0,-3 0 45,-3-1 0,2 2 30,-7 2 0,3 1 0,-4-1-165,-3-2 1,-2 1 138,14 3 0,-1 0-4,-16-4 0,1-2 225,20 1 0,0 0-180,-15 0 0,0 0-180,16 0 0,-1 0 180,-21 0 0,0 0-135,19 0 0,5 0 359,-12 0 1,2 0 0,0 0-270,15 0 0,0 0 0,-18 0 0,0 0 0,-4 0 121,-7 0 1,1 0-212,24 1 1,3-2 89,-11-4 0,1 0 135,11 4 1,0-1-46,-10-3 0,-5 0 0,14 5-90,-18 0 0,-1 0 0,-2 0-135,-2 0 0,-4 0 1437,-18 0-1302,35 0 179,-48 0 2924,26 0-4722,-28 0 1668,7 0 1,-10-11 0,0-2 0</inkml:trace>
  <inkml:trace contextRef="#ctx0" brushRef="#br0" timeOffset="8600">9760 7103 9062,'8'0'270,"-1"0"89,-18 0-179,9 0-180,-9 0 540,11 0 0,0 0-990,11-10 450,12 7 0,4-8 540,7 11-1,-21 0-179,29 0-360,-24 0-989,48 0 629,-37 11 135,7-9 0,4-1-1239,12 9 1688,-17-9 1,1-2-225,8 1 0,1 0 0,4 0 0,-1 0 0,2 0 0,0 0 225,-3 0 0,-2 0-180,-13 0 0,4 0-340,9 2 0,9 1 0,3 0 0,-6-1 265,-3 0 0,-4-2 0,3 1 75,6 1 0,3 2 0,1-1 0,-8-1 809,13-2 1,-13 0-1215,-18 0 450,21 0 900,-38 0 413,-1 0-1403,-3 0 971,-10 0-1983,0 0 0,-9-1 0,-3 1 1</inkml:trace>
  <inkml:trace contextRef="#ctx0" brushRef="#br0" timeOffset="10166">15734 7173 8792,'8'1'899,"-2"-1"-719,-6 0 810,0 0-630,-10 0 359,7 0-449,-7 0 90,10 0 269,-11 0-539,9 0-539,-9 0 449,11 0 539,0 0-449,0 10 90,0-7-90,0 7-450,0-10 900,0 0-450,32 0 360,-14 0-450,27 0-90,-22 0 90,1 0 90,-1 0-450,1 0 270,10 0 270,3 0-270,0 0 90,18-10-360,-5 7 360,10-7-546,-2 10 546,-11 0 269,0 0-224,-13 0 0,0 0-45,19 0-135,-9 0 1,1 0 134,7 0 0,-18 0 0,1 0 0,4 0 0,0 0 89,-1 0 1,0 0 45,4 0 0,0 0-90,4 0 0,-2 0-45,8 0 0,-7 0 0,-1 0-270,9 0 225,-9 0 0,1 0 45,7 0-45,-13 0 0,1 0-1485,1-5 0,-1-1 1530,26 4 0,-26-4 0,-1 1-189,18 5-81,4 0 225,-11 0 0,2 0 45,-18 0 0,0 0 180,13 0 0,-5 0-630,-5 0 720,-13 0-450,-3-10 360,-19 7-180,9-7 0,-11 10-120,0 0 0,0 0 0</inkml:trace>
  <inkml:trace contextRef="#ctx0" brushRef="#br0" timeOffset="19920">6115 7950 11850,'0'0'0</inkml:trace>
  <inkml:trace contextRef="#ctx0" brushRef="#br0" timeOffset="20285">8373 8255 6993,'5'0'-60,"-1"0"0,-4 0 0</inkml:trace>
  <inkml:trace contextRef="#ctx0" brushRef="#br0" timeOffset="21019">11430 8138 12480,'12'0'1889,"-3"0"-1170,-9 0 451,0 0-1260,0-11 180,0 9-90,0-9 90,0 11-180,0 0-90,0-10-180,0 7-270,0-7-3687,0 10 4317,0 0 0,-9 0 0,-3 0 0</inkml:trace>
  <inkml:trace contextRef="#ctx0" brushRef="#br0" timeOffset="22320">6303 8961 11041,'-23'0'1259,"10"0"-1259,3 0 90,10 0-720,0 0 1,0 0-1</inkml:trace>
  <inkml:trace contextRef="#ctx0" brushRef="#br0" timeOffset="22773">8725 9126 10231,'6'0'0,"-1"0"0,-5 0 0,10 0 0,-12 0 0,7 0 0</inkml:trace>
  <inkml:trace contextRef="#ctx0" brushRef="#br0" timeOffset="23065">11336 9031 10411,'11'0'989,"-1"1"-359,-10-1-1350,0 0 1,-10-1-1,-1 1 1</inkml:trace>
  <inkml:trace contextRef="#ctx0" brushRef="#br0" timeOffset="23820">15052 9196 11760,'-4'0'450,"6"0"-720,-12 0 810,10 0-698,0 0 1,-5 0 0,-2 0-1</inkml:trace>
  <inkml:trace contextRef="#ctx0" brushRef="#br0" timeOffset="24154">17027 9102 8972,'11'0'-720,"-2"0"720,-9 0 0,-9 0 0,-2 0 0</inkml:trace>
  <inkml:trace contextRef="#ctx0" brushRef="#br0" timeOffset="24878">21778 9431 10951,'-2'0'0,"6"1"-90,-15-1 540,11 0-1,0 0-1078,0-11-181,0 8-269,0-7 1079,0 10 0,-6 0 0,-2 0 0</inkml:trace>
  <inkml:trace contextRef="#ctx0" brushRef="#br0" timeOffset="27502">5151 9549 10861,'-10'-11'1709,"13"9"-1709,-34-9-270,28 11 360,-7 0-450,10 0 720,0 0 90,10 11-1,3-9-269,11 9-270,0-11 270,31 0 0,-24 0-754,17 0 0,1 0 574,-4 0 90,-2 0 0,9 0 0,-5 0-45,-11 0 0,1 0-15,16 0 0,6 0 0,-5 0-30,-14 0 0,1 0 90,19-3 0,9-1 0,-1 0-234,-13 3 1,-2 1 0,4-1 210,0-1 1,3-1-1,1 0 1,-3 0-68,9 0 0,-3-1 0,-3 1-90,7 2 0,-5-1 135,-11-3 0,-5 0-135,14 5-809,-22 0 899,-8 0 0,-32 0 0,-1 0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1T10:20:01.870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5409 3975 11221,'12'0'989,"-13"10"-629,-2-7-540,-7 7-90,10-10 2879,0 0-2519,10 0-1,3-10 1,11 7-90,0-17 90,-1 17-90,1-18 0,10 8 0,-8 0 135,21-14 0,3 2-45,0 14-1265,0-15 0,0 0 1265,-3 13 0,0-21-465,1 18 375,-12-15 0,-2 18 90,-10 0 90,0-8-180,-1 18-180,-10-18-270,-2 19 1924,-11-9-2373,0 11 119,0 0 0,0 0 1</inkml:trace>
  <inkml:trace contextRef="#ctx0" brushRef="#br0" timeOffset="1527">7056 3011 10231,'2'-13'2069,"0"2"-1349,-2 11 629,0 0-989,0 11-360,0-9 0,0 19 90,0-18-1,0 18-89,0-8 0,0 21 90,0-8-90,0 18 0,0-7 0,0 0 0,0-3 90,0-1-180,0 4-179,0 0 179,0-14-3328,0-12 1888,0-11 1530,0 0 0,0 0 0</inkml:trace>
  <inkml:trace contextRef="#ctx0" brushRef="#br0" timeOffset="1875">7032 2964 9152,'-11'0'2518,"2"0"-2338,9 0 1080,0 0-1530,0 10 450,11-7-90,-8 7 449,28-10-269,-5 0-360,11 0 90,8-10-540,-9 7 540,1-7-359,8 10 269,-19 0-360,8-11-629,-21 9-1440,8-9 2519,-8 11 0,8 0 0,0 0 0</inkml:trace>
  <inkml:trace contextRef="#ctx0" brushRef="#br0" timeOffset="2172">7126 3175 8522,'3'13'4228,"-2"8"-4228,-1-18 360,0 7-271,0-10 361,0 0 0,11 0-630,-8 0 360,18 0-450,-8 0 180,21 0-90,-8 0 180,19 0-270,-19 0 360,8 0-90,-10 0-269,10-10-811,-19 7 271,17-7-541,-19 10 1350,0 0 0,-5 0 0,-11 0 0</inkml:trace>
  <inkml:trace contextRef="#ctx0" brushRef="#br0" timeOffset="2418">7032 3505 11311,'2'13'2428,"21"-3"-2248,-7-10 180,28 0-450,14 0 90,5 0-346,-3 0 436,6-10-450,-27 7-90,9-7-179,-4 10-721,-28-11 1350,26 9 0,-29-9 0,17 11 0</inkml:trace>
  <inkml:trace contextRef="#ctx0" brushRef="#br0" timeOffset="2744">7714 3199 11670,'14'0'900,"-8"0"-720,4 0 0,1-11-450,2 9 450,32-9-360,-17 11 540,17 0-270,-21 0 449,10 11-539,-8-9 540,8 19-450,-10-18-180,-1 18 180,1 2-270,-11 4 360,-3 7-180,-10-11 90,0 1-90,-10-1 0,-3-10-90,-11 8 0,1-8-90,-12 11-719,-1-1 539,-1-10-90,3-2 0,21-11-2338,-19 0 2788,27 10 0,-29-7 0,17 7 0</inkml:trace>
  <inkml:trace contextRef="#ctx0" brushRef="#br0" timeOffset="3142">8326 3222 9602,'18'-13'1709,"-4"3"-540,-14 10-450,0-11-539,11 9-180,-9-9-359,9 11 269,-11 0 629,0 0-539,-11 0-539,-2 11 539,0-9 90,-18 9 89,15-1-179,-18 3 540,10 11-360,0-11-180,1 8 270,-1-8-270,1 11 90,-1 10 180,11-8-180,-8 8-270,18-11 0,-7 11 270,10-18 90,0 15-180,0-28 180,0 18 89,21-19-359,-5 9-1079,28-11 450,-7 0-2610,10 0 3329,-10 0 0,-7 0 0,-11 0 0</inkml:trace>
  <inkml:trace contextRef="#ctx0" brushRef="#br0" timeOffset="4289">8796 3340 8342,'19'-10'1619,"7"7"-1349,-23-7 450,7 10-540,-10 0 719,0 0-359,0-11-900,0 8 450,0-7-450,0 10 1530,0 0-1800,0-10 1260,0 7-541,0-8-89,0 11 0,-11 0-359,9 0 359,-9 0 0,11 0-180,0 0 90,-10 0 809,7 0-719,-7 0-359,-1 0 359,9 0 0,-9 0 359,11 0-269,0 0-90,-10 0 0,7 0-359,-7 0 359,10 0 359,-11 0-718,8 0 359,-7 0 0,10 0 90,0 0-540,-11 0 810,9 0-1,-9 0-628,1 0-91,7 0 90,-7 0 540,10 11-270,0-8 629,-11 7-539,9-10-90,-9 0 0,11 0-270,0 0 1,-10 0 359,7 0 179,-8 0 91,11 0-360,-10 0-539,7 0 269,-18 0 0,19 0 1349,-9 0-1079,11 0 270,-10 10-450,-3-7 270,-11 8-90,11-1 360,2-7-90,11 7-90,0 1-90,0 2 0,-10 0-1,7-3-89,-7 1 0,-1-9-89,9 19 89,-9-8 0,11 0 89,0 8 1,0-8-90,0 11 0,0-11 90,0-3-90,0 1 0,0-9 0,0 9-90,0-11 90,11 0 0,-9 0 0,9 0 0,-1 0-90,14-11 180,2 9-90,8-19-269,-10 8 269,0-11 179,-1 11-179,1-18 0,-1 26-89,-9-27 89,17 19 89,-26-10-89,16 10 0,-21 2-89,0 11-1,0 0 539,0 11-89,0 2-360,0 10 0,0 1 90,0-11 0,0 8-180,0-8 90,11 0 90,-9 8-90,19-19 90,-8 19-180,1-18-450,17 7-809,-15-10 630,18 0-2160,-10 0 2879,-1-10 0,-4 7 0,-2-7 0</inkml:trace>
  <inkml:trace contextRef="#ctx0" brushRef="#br0" timeOffset="4973">9196 3246 11760,'-4'-11'-270,"7"9"990,-13-9-810,10 11 540,0 0 90,-1 11-361,-9-8 631,7 28-270,-7-5-271,10 11-179,0-14 0,0-2 90,0 3-270,0 2 180,0-3-180,0-2 90,0-18 180,0 18-270,0-19 270,0 19 90,0-18 180,0 18-450,0-19 90,0 9-180,0-11 450,0-11-3752,0-2 3392,0-10-270,0-1 270,0 1 270,0-1-1,0 11-179,0-8-180,0 8-539,0-10 3931,0-1-3212,10 11 90,4-8-180,-1 18 0,-3-17-450,1 17 450,2-8 90,21 11-90,-18 0 0,15 0 0,-7 11 0,-8 2 0,15 11 0,-28-1-90,28 1 90,-26-1 90,16 11-90,-10-18 0,-9 15 90,9-18 90,-11 0 359,10-2-359,-7-11 90,7 0 0,-10 0-90,0 0-180,0-11 0,0-2 90,1-10-180,9-1 90,3 1-90,0-11 90,-2 18 0,-1-15 0,-7 18-90,18-11 90,-8 11 0,0-8 0,8 18 90,-18-7-90,18 10 0,-19 10-90,19-7 180,-8 18-180,11-8 90,-11 11 0,-2-1 90,-11 1-90,10-11-90,-7 18 90,7-15 0,-10 18-1079,0-11 449,0-10-1079,0 8 899,0-18-2248,0 7 3058,0-10 0,4 0 0,1 0 0</inkml:trace>
  <inkml:trace contextRef="#ctx0" brushRef="#br0" timeOffset="5521">9995 3293 10905,'9'-13'1080,"-2"2"565,-7 1-1195,0 7 116,0-7-386,0 10 152,0-10-422,0 7 560,0-8-290,0 11 270,0 0-180,0 11 89,0 2 1,0 11-180,0 9-90,0 4 90,0 21-90,0-19-403,0 16 402,0-19 1,0 1-90,0 18 0,0-16 90,10 18-90,4 1 0,-1-19-449,-3 16 89,1-39 90,-9 4-629,9-20 449,-11 0-810,10-10 811,-7 7-3979,7-28 3528,1 26-133,-9-37 853,9 16 90,-11-21 90,0 0-594,0-11 684,0-2 629,0 25 1,0 0-221,0-15-589,0-5 3011,-11 29-3011,9-18 360,-9 17 540,11-7-630,0 11 749,0-1-750,0 11-186,11 3 187,12 10 318,-7 0-498,26 0-180,-26 10 180,18-7 270,-10 18-90,-1-8 90,1 11-1,-11 9 181,8-6-450,-18 7 180,7 0-90,-10-8-90,-10 8 90,-4-11 0,-20 1-90,19-11-180,-27 8-719,26-19 89,-18 9-38,-11-32 0,20 16 0,-16-16 0</inkml:trace>
  <inkml:trace contextRef="#ctx0" brushRef="#br0" timeOffset="6132">10466 2964 9871,'9'-13'1619,"-1"2"-719,-8 11-91,0-10-988,0-3 179,0 0 0,0 2 0,0 11 989,0 0-539,11 11-360,-9-9 180,9 19 179,-11 3-269,0 2 90,0-3 0,0-2-90,0-8 0,0 32-90,0-17 0,0 27 0,0-29 449,0 19-449,0-19-90,0 18-450,0-17 540,0 17-90,10-7 180,-7-1-90,18-12 90,-18-3-90,17-8-90,-6 0 180,9-3-180,1-10 0,10-10 0,-8 7 0,29-18 90,-5 8-180,11-10 90,-4-1-90,-27 8 0,-2-2-580,11-8 580,6 3 0,-22-9 0,1 27 0,-11-26 0,-2 28 540,-11-18-540,0 18-450,0-7 540,-11 10 850,-13 0-850,9 10-359,-27-7 359,26 18 899,-29 2-359,30 4-1800,-6 27 1350,21-25 0,0 16-90,0-22 90,10-10-360,14 8-539,13-18 179,-1 7-1529,9-10 630,-8 0 1529,20-10 0,-26 7 0,2-7 0</inkml:trace>
  <inkml:trace contextRef="#ctx0" brushRef="#br0" timeOffset="7957">6750 3669 8972,'-12'0'1799,"3"0"-1080,9 0 541,0 0-1080,11 0 359,23 11-449,-5-9-3212,36 9 3122,-36-11-225,8 0 0,2 0-1776,14 0 2180,-19 5 1,2 0-553,10-4 0,-2 1 373,11 8 135,-1-9 0,2-2 135,10 1-136,-7 0 1,5 0-620,-3 0 1,-1 0 574,-5 0 0,2 0-60,-6 0 0,2 0 0,-2 0 337,11 0 1,0 0-428,-10 0 0,3 0 0,3 0 82,-5 0 1,2 0-1,1 0 1,-2 0 95,9 0 0,-1 0 0,1 0-51,-5 0 1,2 0 0,-1 0-1,-5 0-37,-3 0 0,-4 0 0,2 0 60,11 0 0,2 0 0,-5 0-45,-5 0 0,1 0-45,6 0 0,7 0 0,-3 0-30,-12 0 0,-1 0 0,-1 0 0,3 0 0,0 0 0,1 0 30,7 0 0,1 0 0,-3 0-92,-11 0 1,-3 0-1,1 0 92,0 0 0,-1 0 0,1 0 120,4 0 0,1 0 0,-5 0 239,-4 0 1,-3 0-315,9 0 0,-2 0-91,12 0 676,1 0 1105,2 0-1645,1 0-540,-14 0 450,-3 0-450,-17 0 3247,7 0-2707,-21 0 1523,-3 0-2332,-10 0-1347,0 0-1352,0-10 3556,0 7 0,-8-7 1,-3 10-1</inkml:trace>
  <inkml:trace contextRef="#ctx0" brushRef="#br0" timeOffset="11823">5386 4445 8432,'11'11'1170,"-1"-9"-811,-10 9 1710,0-11 720,0 0-2340,10-11-179,3-12-270,22-14 0,-9 1 90,18 2-180,-17 0 90,-1 10 0,3 1 90,21-16-45,-20 15 0,0 3 45,7 8-90,-6-8 90,-18 8 90,11-10-270,10-1 180,-18 1 0,15 9 0,-28-6-180,7 17 180,-10-8-90,0 11-1664,0 0 0,-10 0 0,-3 0 0</inkml:trace>
  <inkml:trace contextRef="#ctx0" brushRef="#br0" timeOffset="12414">8443 6797 7713,'5'0'179,"0"0"-628,-5 0 449,0 11 0,-15-9 0,-3 9 0</inkml:trace>
  <inkml:trace contextRef="#ctx0" brushRef="#br0" timeOffset="12758">6091 8420 12750,'0'13'449,"1"-2"-359,-1-11 270,0 0-450,0 10-180,0-7-359,10 7 629,3-10 0,0 0 0,-3 0 0</inkml:trace>
  <inkml:trace contextRef="#ctx0" brushRef="#br0" timeOffset="14358">10301 4704 8522,'9'11'450,"-1"-9"629,-8 9-449,0-11 89,10 0-89,3 10-270,11-7-630,-11 7 90,19-10 270,-17 0 270,30 0-360,-8-10-180,0 7 450,18-7 90,-6-1-360,1 9-360,-5-9 270,-22 11 450,-9-10-360,-4 7 360,-10-7-540,0 10 180,0 0 269,0-11-358,0 9 178,0-9 1,0 11 0,0 0-270,0 11 450,0-9-180,0 19 180,0-8 90,11 11-180,-9-1-180,9 1 539,-11 10-359,0-8 180,0 8-180,0-11 0,0 22-180,0-17 90,0 27-90,0-39 180,0 15-270,0-18 180,0 0-90,0 8-270,0-18 450,0 18-180,0-18-180,0 17-1259,0-17 539,0 7-2338,0-10 3238,0 0 0,-9 0 0,-1 0 0</inkml:trace>
  <inkml:trace contextRef="#ctx0" brushRef="#br0" timeOffset="15354">10513 5057 10501,'10'0'1979,"-3"0"-1439,-7 0 809,0 0-1079,11 0 449,2 10-449,11-7 899,41 7-1079,-20-20-1696,5 9 0,0-1 1336,-8-8-89,23-1-538,-28 9 807,10-19 135,-13 20 0,0-1-135,8-19 180,13 19-90,-21-19 0,-7 18 0,7-7-228,-11-1 228,1 9-36,0-19 36,-1 18 2594,-10-18-2504,8 19-90,-8-19 1273,0 18-1363,-2-18 544,-11 19-723,0-19 410,0 18-231,0-7-180,-21 10 270,16 0 0,-27 0 90,19 0-270,-11 0 180,1 0-90,10 10 0,-8-7 180,8 18-180,-1-19 90,-6 19 90,17 3-90,-8-9 0,11 17 180,32 2 90,-3-6-270,18 6 270,-2-23-270,-19-11 0,18 0 0,-17 0 0,7 0 90,0 0-90,24-11 0,-16 9 0,-5-13 0,2-2 0,11 2 0,-1-9 0,6-7 0,-39 26 449,26-27-449,-26 19 90,7-10-449,-12-1 359,-11 11-90,0-8 90,0 8 0,-11 0 0,-23 3 90,-5 20-90,-8-7 0,13 18 0,-11 2 0,27 3 0,-24 8 269,39-10-269,-7-1-179,10 1 179,10-1 0,3-10 0,0-2 0,29-22-90,-34-2 180,34 0-90,-39-8 0,18 19 0,-8-19-90,0 8 0,-2-11 0,-1 11 180,-7 3-90,7 10-90,-10 0 90,11 0 0,2 10 0,0-7 449,8 7-449,-18 1 0,17 2-449,4 10 449,-8-10 90,15 8-90,-18-18-900,32 7 181,-16-10-1,16 0-1889,-11-10 2609,-8 7 0,8-7 0,-11 10 0</inkml:trace>
  <inkml:trace contextRef="#ctx0" brushRef="#br0" timeOffset="15620">12465 4375 12570,'1'13'989,"-1"8"900,0 23-1349,0 9-450,0 7-90,11 5 0,-8-36 90,7 26-90,-10-29 90,0 8-360,0 0-720,11-8 361,-9-3-91,9-12-1439,-11-1 2159,0-7 0,-1 7 0,0-10 0</inkml:trace>
  <inkml:trace contextRef="#ctx0" brushRef="#br0" timeOffset="16115">12277 4775 11490,'0'-13'1440,"1"2"-1260,-1 11 179,21 0 1,5-10-270,11 7-464,7-18 285,-17 19 313,28-19 46,-6 18-270,12-7 45,-22 3 0,0 3 45,14 12-90,-6-16 180,-15 29-90,-19-8 481,0 11-212,18 10-89,-15 2-90,8-10 298,7-5-388,-5-31-90,1 7-90,4-28 0,-28 15 90,7-7 90,1 2-180,-9 8 90,9 0 90,-11-8 0,0 29-270,0-16 450,0 39-270,10-15 0,-7 18 90,7-11-180,-10-10-270,0-2-90,11-11-1169,-8 10 270,17-7-360,-17 7 1709,8-10 0,-13 0 0,-1 0 0</inkml:trace>
  <inkml:trace contextRef="#ctx0" brushRef="#br0" timeOffset="16797">13288 4610 12300,'13'-13'810,"-8"3"-361,26 10-89,-15 0-270,8 0-90,7 10 90,-15-7-270,18 18 90,-10-8 180,10 10 180,-8 1 0,-2-1-450,-14 1 360,1-11 90,-9 8 269,9-19 451,-11 19-630,0-18-91,0 7-179,0-10 0,0 0-90,0-10 0,0 7 0,0-18 180,0-2-270,0-3 0,0-8 180,0 10-180,0 1 90,0-1-90,0 1-269,21-11 269,-16 18-90,37-15 90,-26 28 0,18-7 0,0-1 90,-8 8 0,19-7 0,-19 10 90,29-10-90,-26 7 90,16-18 0,-32 18-270,8-7 180,-19 10 0,9 0-90,-11 0-180,0 0 90,-11 0 90,9 0-90,-19 10 180,7-7-90,1 18 180,-8-8-180,8 11 90,0-1 90,3 1-180,10-1 90,0 1 0,0-1 0,0-10-90,10 8 180,3-18 0,1 18-90,6-19 0,-17 19 0,8-18 0,-1 18-90,-7-19 90,7 9 0,-10-11 90,0 0-90,-21 0-2608,-26-11 89,15 9 2519,-31-9 0,55 11 0,-17 0 0</inkml:trace>
  <inkml:trace contextRef="#ctx0" brushRef="#br0" timeOffset="17439">13970 4633 12120,'4'1'180,"0"-1"450,6 0-91,-7 0 1,7 0 0,1-11-450,2-2-90,0-10 90,-3 10-90,-10 2 359,11-10-269,-8 16-180,-35-47 90,11 44 90,-34-13-270,42 34 270,2 21 90,11-18-180,0 25 180,11 7-180,2-17 180,11 21-90,-1-49 90,11 18-90,24-19 90,-6-2-890,6-2 800,-34-19-90,-3 18 0,2-18 89,4 8-179,6-11 1,-1-7-1,0-21 90,-4 22 0,-1 0 0,-4-14-90,-9 20 90,6 0 90,21 30 0,5 7 89,7-5 226,-6 13 0,-5 2-45,-21-10-180,-21 8-270,0 3 629,-32 2-539,14-3 0,-27-12 175,8-5 1,-2-2-1795,-19-1 857,17 2 1,1 0-49,-5-5-1708,11-10 629,8 7 1889,-8-7 0,7 10 0,-2-1 0</inkml:trace>
  <inkml:trace contextRef="#ctx0" brushRef="#br0" timeOffset="19179">5033 5057 9512,'11'0'539,"-2"0"-449,-9 0 360,0 0-1529,0 10 629,0-7 450,0 7 0,-9-10 0,-2 0 0</inkml:trace>
  <inkml:trace contextRef="#ctx0" brushRef="#br0" timeOffset="20372">4280 6233 12390,'10'0'450,"-3"0"89,-17 0-719,7 0 810,-8 0-900,11 0-652,0 0 0,-7 0 0,-2 0 0</inkml:trace>
  <inkml:trace contextRef="#ctx0" brushRef="#br0" timeOffset="20877">8514 6233 8792,'5'0'1259,"-1"0"720,-4 10-1529,0-7 359,0 7-719,0-10-1012,0 0 0,-4 0 0,-1 0 0</inkml:trace>
  <inkml:trace contextRef="#ctx0" brushRef="#br0" timeOffset="23744">8420 7550 13110,'5'10'-540,"-1"-7"-2518,-4 7 3058,0-10 0,-4 0 0,-1 0 0</inkml:trace>
  <inkml:trace contextRef="#ctx0" brushRef="#br0" timeOffset="25507">8161 7268 11760,'18'0'-360,"-4"0"990,-14 0-1462,0 0 0,-4 0 0,-1 0 0</inkml:trace>
  <inkml:trace contextRef="#ctx0" brushRef="#br0" timeOffset="25861">6609 7903 11129,'14'0'-90,"-2"0"-269,-12 0 920,0 0-561,10 0 677,-7 0-1126,7 0 474,-10 0-947,0 0 0,10-11 0,1-2 1</inkml:trace>
  <inkml:trace contextRef="#ctx0" brushRef="#br0" timeOffset="26092">10466 7526 12660,'36'13'-1619,"3"-2"629,-37-11 451,9 0-541,-11 0 1080,0 0 0,-8 0 0,-2 0 0</inkml:trace>
  <inkml:trace contextRef="#ctx0" brushRef="#br0" timeOffset="26452">6326 8067 11041,'14'0'-2159,"-3"0"1889,-11 0-30,0 0 0,0 0 1</inkml:trace>
  <inkml:trace contextRef="#ctx0" brushRef="#br0" timeOffset="27056">5409 9408 11041,'25'0'-180,"-5"0"-90,-20 0 0,0 0 630,10 0 719,-7 0-989,8 0 180,-11 0 899,0 0-1169,10 0 180,-7 0-180,7 0 0,-10 0-990,0 0 1,-9 0 0,-3 0 0</inkml:trace>
  <inkml:trace contextRef="#ctx0" brushRef="#br0" timeOffset="44005">11501 10301 10681,'11'0'540,"-1"1"-1,-10-1 1170,-11 10-1349,9-7-270,-9 7 270,11-10 1349,0 0-1709,21 11 360,27-9-360,-6 9 90,23-11-90,-39 0 0,19-11 0,-8 9 0,-4-3 0,2-1 0,28-4 0,-3 7 90,6-7 0,-37 10-944,15 0 854,-20-11 0,21 9 90,-16-9 0,26 11 0,-29 0 0,8 0-520,0 0 430,-8 0-7,29 0 7,-15-10 0,7 7 180,-2-7-90,-9 10 0,11 0 90,1 0-270,-12 0 90,-1 0 0,-1 0 800,-8 0-710,18-11 483,-17 9-753,38-9 90,-33 11 135,6 1 0,0-2-128,-9-9 38,18 8 0,3 1 45,-3-9-1218,19 3 0,-1 3 1308,-18 1-45,-3-2 0,-1 0 218,4 5-173,3-10-539,8 7 449,-11-7 0,11 10 0,-19 0 89,27-11-178,-27 8 89,8-7 89,-2 10 1,12-10-90,-4 7 90,5-8-90,-3 11 0,-16 0 0,8 0 0,-2-10-90,-19 7 2673,8-7-2583,-10 10-90,10 0 0,3 0 180,10-10-180,-10 7 15,7-8-15,-7 11 90,10 0 0,-10-10 90,7 7-180,-7-7 90,0 10-1661,-3 0 1661,-10 0 0,-1 0 0,1 0 0,41-11 0,-30 9-45,8-4 0,0 1 381,-14 5-336,16 0 0,-22 0-90,-10-10 90,8 7 1710,-18-7-1620,18 10-180,-8 0 180,0 0-90,-2 0 0,-11 0-1282,0 0 0,-6 0 1,-1 0-1</inkml:trace>
  <inkml:trace contextRef="#ctx0" brushRef="#br0" timeOffset="45027">11759 10160 9422,'-8'0'359,"2"11"451,-28-9 809,21 9-899,2-11-630,1 0-360,7 0 719,-7 0 181,10 0 1079,0 0-1529,10 0 0,3 10 450,42-7-540,-13 7 134,-3-9 1,1-2-45,10 1 90,8 11-180,-11-8-225,-10 2 0,5 0 269,11-9 1,1-2-554,-9 4 1,2 1 508,-1-2 0,4-2 0,-4 3-1,-1 1 1,-1 2 135,20-1 0,1 0-180,-17 0 0,1 0 0,14 1 0,-3-2-270,-25-5 0,-2 1-494,17 4 0,0-1 809,10-8 0,-15 9 0,2 2-90,-10-1 0,2 0 45,23 0 0,-1 0-45,-27 0 0,1 0 90,29 1 0,3-2-1275,-22-4 1,-1 0 1229,9 3 0,2 1 90,2-4 0,-2 0-184,-17 4 1,0 2 48,18-1 0,1 0-45,-8 0 0,-1 0-56,1 0 1,-1 0 100,-6 0 0,-2 0 0,17-11 45,-17 10 0,-1-1-135,16-8 90,-12 9 0,3 2 45,6-1 0,-1 0-45,-16 0 0,0 0 0,27 0 0,-3 0 0,-6 0 0,1 0 0,2 0 0,-22 0 0,0 0 0,12 0 0,0 0 45,-10 0 0,-4 0-135,7 0 180,16 0 672,-18 0-762,21 0 90,-19 0 0,6 0 2555,-22 0-2645,11 0 539,-7 0-15,7 0-434,-11 0-450,1 0 1758,0 0-1488,-1 0 180,1 0-90,-1-10 424,1 7-334,-11-8-90,-2 11 0,-11 0-5127,0 0 2699,-11 0 719,-2 0 1709,-11 0 0,-16 0 0,-5 0 0</inkml:trace>
  <inkml:trace contextRef="#ctx0" brushRef="#br0" timeOffset="45559">13923 10231 10321,'-9'0'1979,"2"0"-1979,7 0 3058,0 0-2968,10 0 90,3 0 90,11 0 90,10-10-180,3 7 89,21-7-89,-19 10-394,16-11 259,-22 10 0,2-1 45,18-13 0,2-1-90,-4 13 0,0 1 45,3-8 0,5-1-556,-4 3 0,8-1 0,1 1 0,-7 2 571,-11 3 0,-5 1 0,6-1-38,11-4 1,7-2-1,-1 1 1,-7 0 66,3 2 1,-8 2 0,14 1-45,-10-2 0,-2 0-881,-9 5 836,-7 0 0,0 0 180,9 0 0,-8 0-90,6 0 180,-11 0-270,-8 0 295,-2 0-295,-3 0 2185,-19 0-2095,9 0 1154,-11 0-3088,0 0 0,-17 0 0,-5 0 0</inkml:trace>
  <inkml:trace contextRef="#ctx0" brushRef="#br0" timeOffset="47003">3763 8279 11131,'-16'0'90,"-1"0"179,4 0 1,-8 0 360,8 0-720,0 0 270,3 0-90,-1 0-90,8 0 180,-7 0 809,10 0 91,0 0-811,0 10-89,0-7-90,21 7 90,-5-10 180,28 0 90,4 11-270,-9-9 44,9-1 1,1-2-45,-2-1-90,11-3 0,5-1-45,-20 1 0,1 0-727,13-2 1,4 1 726,4 0 0,-2-1 0,-13-4 0,0 1 0,10 8 0,3 1 15,-17-5 0,1-2 0,-1 1 75,19 0 0,-1 1-135,-18 2 0,1-1 0,-1 1 45,13-1 0,-5 0 45,11-6-90,-11 10 0,2 0-1456,-12-5 1,-1 1 1455,0 5 0,1 0 45,10-5 0,2 0-348,-3 4 0,1-1 348,2-8 0,1-1-45,8 10 0,-4 0 0,-23-5 0,-2 1 0,-3 5 0,2 0 45,9 0 0,1 0 0,-6 0 0,1 0 0,1 0 0,2 0-45,7 1 0,-3-2 0,-3-9 0,1 8 0,-1 1-142,6-9 187,-16 9 0,1 2 585,14-1-675,-14 0 0,-1 0 674,5 0-1168,16 0 539,-29 0-450,29 0 450,-26-11 0,37 9 0,-16-9 0,-16 10 0,2 2 0,25-1 848,-14 0-669,-3 0 1,-17 0 0,7 0-90,-11 0 0,-9 0 2870,6 0-2960,-17 0 1027,18 0-1027,-8 0 277,0 11-277,-2-9 90,-1 9 0,-7-11-90,7 0 0,1 0 90,-8 0-90,7 0 0,1 0-90,-9 0 180,9 0-90,-11 0-2159,0 0 0,-3 0 0,-1 0 0</inkml:trace>
  <inkml:trace contextRef="#ctx0" brushRef="#br0" timeOffset="58753">11642 10372 11490,'12'-10'450,"-2"7"-270,0-7 899,-7-1-719,7 9-360,-10-9 360,11 1-270,-9 7 0,9-7 180,-11 10-360,0 0-90,0 10 810,0 14-361,0 23-179,0-19 0,10 25-90,3-27 360,1 31-180,-4-18 90,-10 16-270,11-29 180,-9 29 0,9-16-90,-11 8-180,0-2 180,0-8 0,0-1 89,10 9-179,-7-19 90,7 18-90,-10-7 0,11-11 0,-9 5 0,9-28 0,-11 18 0,0-19 90,0 9-90,0-11-1169,0 0 449,0-11-2608,0 9 1799,0-9 1529,0 11 0,-10-10 0,-3-3 0</inkml:trace>
  <inkml:trace contextRef="#ctx0" brushRef="#br0" timeOffset="59891">11759 10396 12300,'13'-11'450,"-3"9"-360,-10-9 539,0 11-629,0 0 990,42 0-1260,10 0 360,-10 0 0,0 0 180,19 0-91,-22-1 1,-2 2-396,5 10 351,0-10 0,5 0 45,0 5 0,0-1-135,3-5 0,0 0-283,-2 0 0,-2 0 328,-1 0 0,0 0-45,2 0 0,0 0-90,2 0 0,2 0 45,8 0 0,-3 0 0,-18 0 0,-2 0 45,9-1 0,-1 2-45,8 9 0,6-7 0,-13 7 0,-7-9 0,2-2 45,-1 1 0,1 0-45,7 0 0,0 0 0,-7 0 0,-1 0 45,12 0 0,0 0 0,-4 0 0,-2 0 0,3 0 0,-1 0-1,-2 0 1,-4 0 135,12 0-256,-13 5 1,1 1 165,19-4-90,-14 4 0,-2-1-90,0-5 45,15 0 0,0 0-112,-11 0 112,1 0 0,1 0 45,11 0 90,-1 0-915,-13 0 736,-2 0 178,-9 0-43,22 0-46,-18-5 0,1-1 0,-2 5 0,-1 0-572,3-5 0,-1 1 662,18 5-90,-1 0 100,-17 0 1,2 0-101,1 1 0,0-2 0,5-4 0,-1 0 0,-11 4 0,-2-1 269,24-8-269,-11 10-90,1 0 180,9 0-90,-17 0 0,15 0 0,-29 0-90,8 0 180,-10 0 1134,-11 0-1224,8 0 0,-19 0-90,19 0 90,-18 0 0,18 0 1443,-18-11-1443,7 9 146,-10-9-236,0 11 90,0 0 0,0 11 0,0-9 90,0 9 0,11-1-90,-9-7 0,9 7-90,-11 1 90,0 2-90,0 10 90,0-10 0,10 8 0,-7-8 90,7 11 90,-10-1 0,0 1 90,0-1-270,0 1 0,0 10 90,0-8-90,0 8 0,0-11 0,0 11-90,0-7 180,0 17 0,0-18 0,0 19-180,0-30 90,0 27 0,0-26 90,0 18-90,0-11 90,0 1-90,0-11 90,0-3-90,0-10-1979,0 0 180,0-10 180,0 7 1619,-10-18 0,-10 8 0,-12-10 0</inkml:trace>
  <inkml:trace contextRef="#ctx0" brushRef="#br0" timeOffset="61074">12041 11336 8882,'-23'0'3058,"-1"11"-2428,1-9-900,9 9 90,4-11 270,10 0 2519,0 0-2520,0 10 631,0-7-540,0 7 270,0-10-270,10 0-90,4 11 89,9-9 91,11 9 90,14-11-270,2 0-204,-3 0 294,-3 10-90,14-7-90,-22 2 0,2 1-282,-2-6 0,1 0 417,13 0 0,0 0-135,-13 0 0,2 0 90,18 0 0,1 0-45,-8 0 0,-3 0 180,-5 0 0,0 0-180,20-2 0,-3 4 45,1 8-31,-13-8 1,8-3 0,-5 3-240,-3 3 1,-2 0 179,19-4 0,1-2 45,-17 1 0,-2 0-45,1 0 0,-2 0 90,18 0-46,-19 0 1,1 0 225,-8 0 0,0 0-225,5 0 0,0 0 45,-7 0 0,0 0-45,4 0 0,1 0 0,2 0 0,0 0-45,-4 0 0,0 0-270,12 0 0,0 0 270,-7 0 0,-2 0 45,-3 0 0,0 0-90,2 0 0,-1 0 135,8 0-90,-4-5 0,3 0 0,-7 3 0,1 1 0,7-4 0,0 0 45,-6 4 0,-3 2-45,12-1 90,7 0-180,-20 0 90,8 0 90,-19 0-90,39 0 0,-33 0 45,6 0 0,0 0-45,-9 0-85,36 0 85,-15 0 90,0 0 0,16-11-90,-27 8 450,8-7-360,-13 10 0,-10 0-540,10 0 450,-8 0 528,40 0-348,-24 0-90,5 0-180,-5 0 90,-26 0 90,18 0 0,-21 0 578,8 0-578,-18 0 106,18 0-196,-8 0 0,0 0 0,-3 0 719,-10 0-1618,0 0 0,0-10-2340,0 7 1620,0-8-1259,0 11 2878,-10 0 0,0-10 0,-9-3 0</inkml:trace>
  <inkml:trace contextRef="#ctx0" brushRef="#br0" timeOffset="64125">4798 9690 11580,'10'0'-539,"-1"0"1258,-9 0-179,0 10-540,0-7 0,0 7 360,0-10 90,0 11-1,0-8 1,-1 17 90,-9-17-91,-3 28-89,0-15-90,-8 39-90,8-26-45,2 3 0,-2 1-45,-11 6 135,12-5 0,1 0-225,-13 16-45,12-16 0,1 0 45,-13 15 0,11-2-270,2-13 270,11-10-90,0-1-90,0-9-1079,0-4 719,0-10-989,0 0 1529,-10 0 0,-11 0 0,-12 0 0</inkml:trace>
  <inkml:trace contextRef="#ctx0" brushRef="#br0" timeOffset="64395">4280 10019 11670,'-3'0'360,"-1"-10"-540,4 7 720,0-7-90,0 10 539,0 0-89,0 10-1,11-7 180,13 18-539,23-19-270,3 19-1296,-11-14 0,1-1 1026,12 18 0,-8-13 0,1 1 0,-13 5 0,-1 0 0,4-3 0,1-2-57,4 5 1,-1 0 415,13 7-718,6-11-310,-14 18 0,-37-25 1,3 14-1</inkml:trace>
  <inkml:trace contextRef="#ctx0" brushRef="#br0" timeOffset="65091">4539 8585 9691,'10'0'1350,"-2"0"-1,-8 0-540,0 0 361,0 10-900,0 3 179,0 21 91,-21 13-270,5 3-180,-18-3 180,21 18-1365,-8-23 1095,18 15 0,-18-12 90,19 12 0,-9-4-90,10-14 0,2 0 90,-1 11 179,0 7-269,0-20 0,0-14-359,0-12 449,0-1-180,0-7-180,0 7-900,0-10 1276,0 0-1635,0-10-990,0-3 2519,0 0 0,-7-8 0,-3 8 0</inkml:trace>
  <inkml:trace contextRef="#ctx0" brushRef="#br0" timeOffset="67144">4374 8561 7443,'10'0'270,"-2"0"899,-8 0-1259,0 0-270,-11-10 360,8 7 180,-7-7-540,10 10 2789,0 0-2879,-11 0 1080,9 0-270,-9 0-630,11 0 4497,0 0-4407,11 0 90,2 0 90,11 0 360,10 0-180,-8 0-90,19 0 0,2 0 90,13 0-1376,-10 0 1376,5 0-270,-29 0 225,11 0 0,2 0-45,6 0-1528,0 0 0,-1 0 1438,-4 0 90,-2 0 0,0 0-1469,-7 0 1469,35 0-489,-19 0 399,3 0 45,4-5 0,2-1-45,4 3 0,-14-2 0,-2 0 0,0 5-180,3 0 180,3 0 90,8 0-45,-19 0 0,1 0-45,15 0 0,-14 0 0,-4 0 0,-10 0 90,15 0 0,5 0-90,5 0 360,6 0-360,-13 0 553,-9 0-688,7-5 0,4 0 180,-13 3 0,0 1 0,12-4 0,0 0-45,-11 4 0,-2 2 0,17-1 0,-16 0 0,0 0 90,16 0-45,-16 0 0,0 0-45,16-11 242,-3 9-242,-2-9 0,-19 11 1576,8 0-1576,0 0 0,-8 0 1142,8 0-1142,-10 0 0,0 0-90,-1 0-90,22 0 180,5 0 0,-1 0 0,-4 0 0,-21 0 2786,20 0-2786,-4-10 0,7 7 0,-24-7 90,-2 10-90,-18 0 90,18-11-180,-18 9 90,7-9 0,-10 11-90,0 0 0,0 11 180,0-9-90,11 19 0,-9-8 0,9 0 0,-11 8 90,0-8-90,0 11 270,0 31-180,0-24-90,0 24 629,0-32-4470,0 43 3931,0-43-90,0 40-2089,0-29 2089,0-5-1069,0 36 1159,0-36-30,0 15-60,0-31 1815,0-2-1726,0-11 2986,0 0-3075,-11 0 2767,9 0-2857,-19 0 183,7 0-3,1 0-630,-18 0 540,15 0-90,-29 10 270,19-7-90,-18 7-180,-4 1 90,9-9 90,-27 9-90,38-1 0,-17-7-90,21 7 90,-20 1-90,15-9-1606,-14 9 0,-1-1 1606,10-7-99,-8 6 0,-10 3 0,7-2 189,-7-5 30,-7 8 0,-13 4 0,8-5-30,19-9 0,1-1 0,0 5 0,-4 1 0,4-2 45,2-6 0,5 0 45,-13 11-45,16-10 0,0 0 135,-16 10-90,-7-11-155,23 5 1,-1 0 154,-28-2-90,28 2 0,0 0 45,-1-4 0,3-2-45,-6 1 0,-27 0 0,37 11 90,-36-9 2913,36 9-3003,-26-11-90,8 0 90,7 0 90,-15 0-90,19 0 90,-12 10-90,12-7 90,-19 7 729,26-10-819,-26 0 0,7 0 805,9 0-805,-27 0 0,38 0-180,-15 0 0,-1 0 180,10 0 0,-4-1 0,0 2 0,1 10 450,-21-9-720,9 9 360,1-11-90,4 0 180,28 0 90,-26 0-90,37 0-270,-27 0 270,30 0-180,-9 0 360,1 0-360,7 0 0,-7 0-270,10 0 270,-11-11 90,-2 9-180,0-9 180,-8 11-90,18 0 0,-18 0 0,19 0 0,-9 0 90,1 0-90,-3 0 0,0 0 360,2 0 179,11 0-989,-10 0 361,7 0 178,-8 0-89,11 0 1799,0 0-2788,0-10 269,0 7-539,0-7-90,0 10-2789,0-11 990,0-2 3148,0 0 0,-7-8 0,-2 8 0</inkml:trace>
  <inkml:trace contextRef="#ctx0" brushRef="#br0" timeOffset="68283">4116 10490 13020,'9'0'359,"-2"0"-89,-7 0-608,0 0 1,-7 0 0,-2 0 0</inkml:trace>
  <inkml:trace contextRef="#ctx0" brushRef="#br0" timeOffset="70349">3434 8514 10861,'7'-13'1709,"-1"-8"-1619,5 18-90,-9-17 90,9 6 270,-11 1 89,0-7 91,0 6 180,0-9-361,0 10-89,0-8-90,0 8-180,0 0 0,0 2 0,0 11 0,0 0 0,-11 0-90,9 0 90,-19 0 0,-3 11 0,8 2 0,-26 10 0,26 1 0,-18-1-90,0 11 90,19-7 0,-6 7 0,21-21 0,-11 7-90,8-6 90,-7-1 0,10 8 0,0-19 180,11 19-270,2-18 90,0 7-180,8 1 180,-8-9 0,21 19 90,-8-18-90,8 18-90,-10-19 180,0 9-180,-1-1 90,1-7-90,-11 7-90,8 1 90,-19-9 1,9 19 89,-11-18 89,0 7 1,0 1-90,0-9 0,-11 9 0,9-11 0,-19 10 0,8-7 90,-11 7-90,-10-10 90,8 0-270,-8 0 360,0 0-90,7-10-180,4 7-180,12-7-179,1 10-541,7 0 451,-7 0-1,10-11-539,0 9 1079,0-9 0,-6 11 0,-1 0 0</inkml:trace>
  <inkml:trace contextRef="#ctx0" brushRef="#br0" timeOffset="71808">3763 8420 11490,'8'0'-269,"-1"0"538,-7 0 1890,0 0-1979,0 10-180,-11-7-90,-2 18 270,0-18 0,2 17-90,1-6-180,7 9 0,-7-10 90,10 8 0,0-18 0,0 18 180,0-19-360,0 9 180,0-11 180,0 0-180,10 0 0,-7 0 0,18-11 90,-18 9-270,18-9 270,-19 1-90,9 7 0,-11-18 180,0 18-180,0-17-90,0 7 180,0-1-90,0-6-180,0 6 360,-11-19 0,9 6-180,-19-7-270,18 21 360,-8 3 90,1 10-180,7 0-180,-7 0 180,10 0 180,0 0-90,10 0-90,3 0-90,22 0 90,-9 0 270,18 0-360,-28 0 90,26-11 90,-26 9-1,18-19 1,-10 8-90,-11-11-90,8 1 90,-19 10 0,9-8 0,-11 18 0,0-18-89,0 8 89,0 0 0,0 3 89,0-1 1,0 9-90,0-19 90,0 18-90,-11-7 0,9 10-90,-9 0 180,11 0 0,0 0 0,0 10-90,0 3 360,0 11 180,0 20-540,0-15 180,9 19 0,3 1-90,4-13 89,4 10 1,5 5-90,-2-9 0,1-3-45,-5-12 0,1 3-722,2 18 0,1 8 1,-2-11 676,8-3-1315,-6 19 0,-2-4 1315,-8-39 348,-2 24 372,-11-29-540,0 0-540,0-3 1714,-11-20-1354,-12-3 0,-4-11 3475,-17 1-3475,17-1-90,4 1 23,12-1 67,11 1-180,0 10-1439,0-8 719,0 8-3058,21-21 3958,-15 8 0,7-8 0,-22 10 0</inkml:trace>
  <inkml:trace contextRef="#ctx0" brushRef="#br0" timeOffset="72040">4374 7879 12840,'-1'24'3688,"6"10"-2699,-15 13-629,20 13-300,0-18 0,2 5 0,1-3-105,1-6 0,0 0-45,3 19 0,1-5-4947,13-7 3418,-26-29 629,16 4 990,-21-9 0,-8-8 0,-1 7 0</inkml:trace>
  <inkml:trace contextRef="#ctx0" brushRef="#br0" timeOffset="72229">4116 8326 13559,'-4'0'1170,"0"0"-901,4 0 721,21-11-900,-5-2-479,29 0 389,-19-8 0,9 15 0,6-1-315,-4-8 0,2-4-1064,2 3 0,4 0 0,-2 1 1155,3 1 1,-3 0-1,0-8 1,-5 2 0,-1 7-1</inkml:trace>
  <inkml:trace contextRef="#ctx0" brushRef="#br0" timeOffset="73608">16275 10254 10591,'33'-13'2429,"-13"-7"-2339,-9 17-90,-11-7 0,10-1 0,-7 8 449,7-7-359,1 10 90,-9 0 90,9 10-540,-11 4 360,10 9 450,3 11-270,1 3-180,-4-11-90,-10 16 0,0-37 179,0 26 1,0-18 90,0 0 450,0-2-450,0-11-180,0 0-90,0-11 90,0 9-90,0-19 0,0 18 0,0-28-90,0 15 90,0-28 0,0 18-90,0-8 90,0 10 90,0 1-90,32-11 0,7 18-908,11-5 908,-6 21 0,-20 0 90,0 0 0,-1 0 90,10 23 0,0 6-180,-10-5 0,6 7 0,-5 3 89,-24 0-89,0-18 90,0 15-269,0-18-1,0 0-180,0-2-352,0-1-2526,0-7 3238,0 7 0,-8-10 0,-3 0 0</inkml:trace>
  <inkml:trace contextRef="#ctx0" brushRef="#br0" timeOffset="74205">17027 10184 10231,'11'-13'1889,"-2"3"-1799,-9 10 450,0-11-720,0 8 809,-11-7-179,9 10-360,-19 0 270,18 0-360,-18 0 90,18 0 0,-17 10-270,17-7 270,-8 18 0,11-8-90,0 11 0,0-1 0,0-10 270,0 18-360,0-25 90,0 25 90,0-28-90,0 18 0,21-19 90,-5 19 0,29-18 0,-19-3-90,-2-3-90,7-28 180,-15 26-1,18-27-89,-21 19 0,-2-10-89,-11-1 178,0 1-89,0-1 180,0 1 0,0-11-180,0 18 0,0-15 0,-11 28 0,-2-8-90,-21 11 90,8 0-90,-9 0-179,22 11-91,3-8-360,-1 7 270,9 0 1,-9-7-811,11 7 1,0-10 1259,0 11 0,-8-9 0,-3 9 0</inkml:trace>
  <inkml:trace contextRef="#ctx0" brushRef="#br0" timeOffset="75075">17404 10066 13289,'11'0'720,"9"0"-810,-17 0 180,7 0 0,-10 0 540,0 0-361,0 11-89,0-8-90,0 7 180,11 11-180,-9-16 90,9 37 0,-11-16-90,0 21 0,0-21 629,0 6-269,0-30 0,0 19-450,0-18 0,0-3 90,0-13-90,0-11 0,0 11 0,0-8-90,0-2 90,0-4-90,0-6 180,0 9-90,0-10 0,0 18 0,0-15 0,10 28 0,-7-7-90,29 10 90,-17 0 0,19 0 0,0 10-90,-18 3 180,16 11-90,-30-1-270,19 1 0,-18 0-180,7-11-539,1 7 449,-9-17-989,19 8 1079,-18-1-449,18-7 269,-18-3 1,7-3 629,1-18-90,2 18 180,0-17 629,-3 17-629,-10-7 540,0-1-540,0 8 539,0-7-89,0 20-360,0-7 90,0 18-180,0-18 360,0 17-1,0-6-269,0-1 0,21-3-180,-5 1 0,29-9 90,-8-2-180,20-23 180,-7-14-90,-3 1-258,-12 2 348,-1 0 0,-8 7 269,8-17-179,-10 18 180,-1-19-180,-10 30 0,-2-17-180,-11 19 90,0 0-90,0-8 90,0 19 0,0 2 90,-21 2-180,-6 30 90,-9 4-90,12 14 348,14-3-258,10-13-90,0-10-90,0-1 0,10-10-180,3 8-270,21-18-3058,24 18 3598,5-19 0,-28 4 0,0-2 0,22-4 0</inkml:trace>
  <inkml:trace contextRef="#ctx0" brushRef="#br0" timeOffset="76215">14558 13288 12660,'-5'24'1529,"-4"0"-1079,-14-11-270,9 7 89,-7-6-179,8-1 630,-21 8-540,8-19 90,-29 19 269,-6-18-359,20-2 0,-1-2-821,4-5 1,2-1 640,-22-6 90,3-8-90,26 8-10,-2-3 0,-3-2 10,4-5 0,0-1 45,-17-12 0,-1 1-45,9 9 0,2 0-433,-3-13 1,1 2 432,9 17 0,3 1 0,6-10 0,2 0 0,-25-7 45,20 3 0,3 0-45,3 2 45,-5-6 0,4-2-45,16 0 0,-7-8-248,7 9 0,6 0 248,18-17 0,-20 19 0,3 2 1336,27-11-1336,14 1 0,-3 5-1372,-8 15 0,0 1 1462,3-11-141,20 6 0,4 1 140,-6-5-98,-13 15 0,7-2 1,2 1 127,9-2 1,2 1 0,-6 3-405,-6 5 1,0 1 284,-3-3 0,7-3 0,-2 2 0,-11 5 2233,12 6-2293,-3-3 0,10-3 0,-8 3 60,-17 4 0,1 1 22,14-1 1,11-1-1,1 0 1,-9 1-518,-7 1 0,-3 2 495,1 1 0,3 2 0,-2 0 89,8 2 1,-6 1-125,8 7 80,-11-4 0,1 0 45,-9-3 0,-1 0-32,2 4 1,-1 1-59,25 12 90,-28-13 0,-1 1-445,29 12 355,-9-11 0,3 8 179,0-8 271,-23 10 1156,0-11 1,1 0-1967,15 11 450,-9 1-540,6-1-508,-22-10 1138,1 8 1547,-1 13-1187,1 5-360,-11 8 203,-2-13-293,-11 0 360,0-8-226,-8 16 1,-6 3-135,-3-16 0,-2-1-747,-5 19 1,-2-2 656,3-20 0,-1-3 90,-9 5 0,0 1-180,7-3 0,0-1 45,-7 2 0,-5-2-765,-3-4 1,-5-1-1,2-3-935,-5-2 0,0-2 1115,-15 1 1,0-3-1,17-3 0,5-3-1416,-8-4 876,16 1 1,0-2 1169,-27-10 0,28 6 0,1-3 0,0-4 0,-1 1 0</inkml:trace>
  <inkml:trace contextRef="#ctx0" brushRef="#br0" timeOffset="77610">4186 11948 11131,'9'10'180,"-1"-7"449,-8 7-629,0-10 900,-11 0-630,-2 0 449,-11 11-269,-10-9 90,-2 19-451,-12-8 1,1 0 0,-11 8-731,19-18 641,-16 7-79,22-4 1,-2-1 123,-18-4 0,-2 0-45,10 10 0,-2-1-388,-19-8 0,1-1 433,21 4 0,1 0 0,1-4 0,-2-2 0,-11 2 0,0-2-45,12-3 0,-1-2-30,-4 2 0,-5-1 0,5 1 30,0-2 0,1-1-721,-16-5 0,6 3 721,7 6 45,5-11 0,0-3 45,-10 1-46,10 0 1,1-2-45,-6-5 0,16 6 0,0 0 0,-16-9 0,3-19 202,13 23 0,3-3-157,14-5 0,2 0-90,-13 5 0,1 0 675,3-29-630,11 27 0,3-7 90,10 0-630,-11-2 540,9-11 630,-9 0-720,11 10-450,0-18 630,11 16 0,2-18-351,11 20 261,-1 3 724,1 0-634,20-13 0,-4-3-90,-3 16 0,5 1 0,-6 7 0,1 2 353,-1 0 0,1 1-398,7-1 0,2 3 0,-5 8 0,2 0 90,10-9 0,1 0-45,-6 8 0,1 2 0,9-5 0,-3 0 225,-16 5 0,-2 0-225,3 0 0,2 1 45,3-2 0,-1 2-495,11-2-230,-10 2 1,-1 1 679,6 8 270,-16-3 0,0-1-227,16-4-43,8 7-339,-25-7 0,2-1 384,1 9 0,1 2-45,0-6 0,0 1 110,-2 4 0,-2 2-110,14-1 0,0 0-1107,1 0 657,-1 0 675,-13-1 0,0 2 55,18 10-280,-8-11 0,2 2-180,-9 8 0,-1 1 180,0-4 0,2-1 90,7 5 0,-1 2-90,8 10 90,-13-7 0,1 2-356,-9 0 0,-2 1 266,2-1 0,-1 0-90,17 16 180,-20-12 0,1 1 0,-3 1 0,0 1-45,0 0 0,-1 0 0,0 3 0,-3-1 486,3-1-261,10 29-91,-8-16 2224,-2 8-2313,-3-2 150,-19-9-60,19 22 89,-18-9 201,2-9 1,0-1-201,-5 2-1,-3 3 1,-4-1 0,-6-12-90,2 1 0,-2 1 432,-21 14-478,17-17 1,-3 1-75,-9-1 0,-7 2 0,1-3-896,-5 5 1,-1-3 880,-5 5 0,-2-4-45,-7-7 0,2-5 90,-5 6-90,13-13 0,-2-3-135,12-3 0,2-3-135,-6-4-899,-16 0-900,18-11 540,0 9-2969,-7-9 4631,18 1 0,-15 7 1,8-7-1</inkml:trace>
  <inkml:trace contextRef="#ctx0" brushRef="#br0" timeOffset="80580">21943 12042 13919,'8'13'-180,"-1"-2"180,-7-11 180,0 0-90,0-11-90,0 9 0,0-9-180,0 11-3688,0 0 3868,10 0 0,-14 0 0,6 0 0</inkml:trace>
  <inkml:trace contextRef="#ctx0" brushRef="#br0" timeOffset="81334">28575 12371 11670,'10'0'-899,"-2"0"449,-8 0 3239,0 0-2610,10 0 181,-7 0-270,7 0 450,-10 11-450,11-8 270,-9 7-181,9-10 1,-11 0-90,0 0-360,10 0-179,-7 0-631,7 0 541,-10 0-473,0 0 0,-8 0 0,-1 0 0</inkml:trace>
  <inkml:trace contextRef="#ctx0" brushRef="#br0" timeOffset="83143">19709 12700 11311,'3'0'809,"-11"1"-629,-5-1 540,-10 0-91,10 0-359,-8 0 360,7 0-540,1-11-90,3 9 0,10-9 90,0 11 269,0 0-89,31 0-270,-2 0 45,4 0 0,3 0-264,13 0 309,9 0-1,-10 0 1,4 0 0,-3 0 0,4 0-1247,9 0 1,7 0 0,-6 0 1111,-6 0 0,-4 0 90,7 0 0,1 0-77,5 0 0,-3 0 32,-19 0 0,1 0-697,0 0 1,4 0 0,-4 0 696,-2 0 0,-7 0 0,0 0-762,30 0 852,-24 0-135,-3 0 0,1 0 135,9 0-90,-1 0-806,17 0 806,-33 0 260,16 0 0,1 0-260,-15 0-259,10 0 1,-2 0 348,-13 0 0,37 0 1108,-37 0-1108,36 0-180,-36 0 0,37 0 90,-16 0 0,-1 0 0,7 0 90,-30-10-180,8 7 90,10-7-90,-4 10 90,7 0 90,8 0-90,-26 0 1449,26 0-1449,-18 0 90,0 0-90,18 0 0,-26 0 90,13 0 0,2 0-90,-10 0 763,8 0 0,3 0-673,5 0-45,-11 0 0,3 0 45,1-5 0,-2-1 0,22 4-129,-23-4 1,-4 1 38,-7 5 90,15 0-90,-20 0 90,0 0 0,-1 0 0,11 0-90,-8 0 0,9 0 0,-22 0 90,29 0-90,-24 0 90,27 0-180,-11 0 180,-8 0 0,8 0 0,-10 0 3165,-11 0-3075,8 0 684,-8 0-774,0 0 90,8 0-90,-18 0-90,7 0-90,-10 0-2226,0 0 0,-9 0 0,-3 0 0</inkml:trace>
  <inkml:trace contextRef="#ctx0" brushRef="#br0" timeOffset="95293">11877 14676 12805,'-29'52'2608,"28"-18"-2608,-20 4 0,0 3 208,22-7 1,9 0-119,6-3 0,2 0 201,0 29-381,17-35 0,4-16 90,3-50 0,8 17 0,-31-16 0,-5-13 0,-5 8 90,-7 3-17,-13-20 0,-9 6-73,-12 38 0,-26-14 0,3 32 0,26 0-1529,-26 21 1079,40-15-359,-6 15 80,21-11-81,0-7 810,0 28 0,-10-26 0,-3 16 0</inkml:trace>
  <inkml:trace contextRef="#ctx0" brushRef="#br0" timeOffset="95809">12253 14746 11221,'1'-13'1349,"-1"3"-989,0 10 269,0 0 181,0 11-540,0 2-90,11 0 179,12 18-89,-7-15 90,26 28-270,-37-18 180,27 8-180,-19-10 90,10-1 89,-10-10 91,8 8-180,-18-18-90,18 7 90,-18-10-180,7 0 90,1 0-90,-9-10 90,30-14-90,-27 9 0,26-17 0,-28 9 90,18-24-90,-18-3-715,7 3 625,-10 13 1,0 21-541,0-8 90,0 19-179,0-19-451,0 18-179,0-7-1085,0 10 2434,0 0 0,0 0 0</inkml:trace>
  <inkml:trace contextRef="#ctx0" brushRef="#br0" timeOffset="96399">12794 14864 9062,'2'13'719,"-1"8"91,-1-18 809,0 18-809,0-19-451,0 9-89,11-11 180,2 0 359,10 0-629,11-11-180,-18-12 225,5-5 0,0-2-135,-5-11 315,-4 7 0,-1 2-315,0 6 0,-11-8-90,0 11 89,0 9-89,0 4-89,0 10 89,0 0-90,-11 0 180,9 0-90,-19 10 0,18 4 0,-18 9 0,19-10 89,-9 18-89,11-15 0,0 29 0,11-19 0,-9 8 90,19-11 0,-18 1 90,28-1-180,-25-10 90,36 8-90,-37-18 0,26 7 0,-18-10 0,1 0-90,6 0 180,-6-10-90,9 7 0,1-18 0,-1 19 0,12-30-180,-9 17 270,8-30-180,-11 19 180,-9-8-180,7 11 90,-19-11-90,19 18 270,-8-15 0,0 28 90,-2-7-180,-1 20 0,4 3 0,-1 11-180,18-1 180,-26 1-90,27-1 90,-19-10-90,0 8 0,8-18-540,-8 18-539,0-19-360,19-2 629,-16-2-3597,28-19 4407,-18 8 0,-5 0 0,-14 2 0</inkml:trace>
  <inkml:trace contextRef="#ctx0" brushRef="#br0" timeOffset="96917">13782 14558 11580,'4'-10'1530,"-1"7"-811,-3-7 1,0 10 449,0 0-719,10-21-360,3 16 90,11-27 179,10-12-359,-18 13 630,15-24-450,-28 42 0,7-8-180,-10 8 0,0-11 450,0 11-450,0 3 0,0 10-270,0 0 630,-10 10-181,7 3 181,-7 21 0,10 13-135,0-12 0,0 1-45,0 16-45,8 2 0,5-1-2171,13 5 2036,-8-12 0,1-1 90,15 2-90,-21-2 0,18-9 0,-25 1 0,15 7 0,-11-18 90,-7 8 0,7-10 0,-10-11-90,0-3 0,0-10-90,0 0 2215,-10-10-2215,-24-3 90,15-11-180,-8 4 1,2-4 89,15-10 0,4-3 90,-8 5 0,4-1 0,17-8 0,7 4-90,15 0 90,19 3 90,-4 21-90,-18 3-90,8 10-360,1 0 180,-20 10-629,17-7-541,-30 18 541,9-19-270,-1 9-2789,-7-1 3958,7-7 0,-13 7 0,-2-10 0</inkml:trace>
  <inkml:trace contextRef="#ctx0" brushRef="#br0" timeOffset="97076">14158 14441 15628,'5'-11'180,"-12"9"360,-6-9-270,-11 11-1,11-10 91,3 7-540,10-7 0,0 10-270,0 0 0,-4 0 1,0 0-1</inkml:trace>
  <inkml:trace contextRef="#ctx0" brushRef="#br0" timeOffset="97323">14487 14111 14099,'19'1'90,"-4"-1"629,-5 0-89,-7 0 0,7 0-1,1 0 361,-9 10-630,19-7 449,-18 18-89,18 2-450,-8 3 89,11 29-269,-11-26 0,-3 36-761,-10-36 1121,0 26-450,0-29 0,0 8 0,0-11-360,0 22 630,0-16-630,0 15-90,0-31-1528,0 18-181,0-25 270,0 25-540,0-28 2429,0 7 0,-4-10 0,-2 0 0</inkml:trace>
  <inkml:trace contextRef="#ctx0" brushRef="#br0" timeOffset="97500">14487 14464 14369,'6'0'539,"-2"0"2250,-4 0-2879,21-10 90,5-3-180,22 0-899,9-8 89,-7 8-2145,-11 2 0,1-2 3135,12-10 0,1-1 0,-25 1 0</inkml:trace>
  <inkml:trace contextRef="#ctx0" brushRef="#br0" timeOffset="98795">22648 13288 14279,'-13'0'540,"-3"1"-271,-8-1 271,-10-11-540,19 9-90,-6-9 270,10 11 450,8 0-271,-7 0-269,10 11 270,-11 12-180,9 14-180,-9 20 180,11 3-90,0 0 0,0-2 180,0-32 0,0-5-1,0-21 181,0 0-450,0-11 0,0 9-450,0-30 450,0 17 0,0-30 0,0 19-90,0-18 90,0 28 0,0-26-89,0 37 89,0-26 0,11 28 0,13-7 89,2 10-89,8 0-89,0 10 89,-8-7 0,19 18 0,-19-19 179,8 9-269,-10-1 90,10 3 90,-8 0-90,8-2 0,-10-11 0,10 0 90,-8-11-90,19-2-90,-19 0 180,-2-8 360,7 8-540,-15-21 90,18 8-270,0-18 180,-18 28 90,5-5 90,-21 21-90,0 10 0,0 14 270,21 13-270,-16-1 90,37 9-90,-16-9 0,11-10 450,8-5-540,-9-21 90,11-10-540,-10 7 450,-9-16 0,-1-4 90,2 5-90,16-26 90,-32 20 0,8-10 0,-19 18-90,9-15 90,-11 28 0,0-7 0,0 10 0,0 0-90,0 10 90,0-7 0,10 18 180,14-8-180,2 0 0,-2-2 90,-14-22 0,1 9 0,-9-9-90,9 1 0,-11 7 90,0-18 0,0 18-90,0-7 90,0 0-90,-11 7 0,-2-8 0,-10 1-270,-11 7-90,7-7-179,-7 10-271,21 0-1259,-8 0 540,8 10 1529,0-7 0,-18 7 0,7-10 0</inkml:trace>
  <inkml:trace contextRef="#ctx0" brushRef="#br0" timeOffset="99114">23824 13077 12409,'34'-13'1619,"-19"2"-474,27 11-425,5 11-270,6 12-360,-18-11 0,-2 3 178,4 19-88,-3-11-90,-21 1 90,8-1 539,-18 1-449,7-11 180,1 8 90,-9-19-360,9 19 815,-11-18-995,0-3 0,0-3-539,0-18 179,0 8 0,0 0-539,0-18 269,0 15-629,0-28-360,0 7 359,0 0-1348,0 3 269,10 1 2339,3 17 0,11-5 0,-1 21 0</inkml:trace>
  <inkml:trace contextRef="#ctx0" brushRef="#br0" timeOffset="99460">24365 13006 10501,'11'39'3598,"3"14"-3328,-1-48-90,-2 16 719,10 0-629,-6-16-180,19 16 90,-10-21-180,0 0 180,10-10-180,-8 7 270,19-18-90,-19 8 89,29-21-269,-26 18 45,-1-8 0,-1-4 585,-1-11-360,8-11-1159,-21 6 1069,8 20 62,-18 1-152,7-1 0,-10 11 0,0 3 0,0 10-180,0 0 780,-10 0-690,7 10 406,-18-7-316,19 18 0,-19 2-180,18-7 180,-8 26 0,11-16-90,0 0 0,0 16-270,1-37 0,9 16-179,-7-21-3239,49 10 3688,-20-17 0,24 14 0,-24-17 0</inkml:trace>
  <inkml:trace contextRef="#ctx0" brushRef="#br0" timeOffset="101540">23189 14111 14009,'11'1'1439,"-2"-12"-989,-9-2 719,0-10-809,0-1 90,-10 1-360,7-1-90,-28 1-90,4-1 180,-9 11-180,2 3 90,10 20-90,-10 14 180,8 2-1741,12 6 0,4 1 1651,0-2-971,20 24 971,3-31 0,21-1 0,3 1 90,10-1-633,-10 1 543,8-11 90,-19 8 0,18 2 90,-17 3 2509,17 8-2509,-28-10 0,5 10 0,-21-8 90,10 18-90,-7-7 90,8 10-180,-11 0-135,0-13 0,0 0 45,0 18 90,-11 6 270,-13-14-271,-2-18 1192,-8-2-1821,0-3 540,8-8 90,-29 0-464,26-3 464,-16-10 702,11-10-792,-3 7 0,1-18 0,-19-2 449,36-3-359,-12-19 360,31 19-990,0-29 181,10 27 359,3-27 45,23 20 0,5 2-454,-5-12 409,-3 16 0,7-2 0,-5 5 360,7-3-360,-8 7 0,0 0 0,3-2-180,-4 3 0,-1-2-146,0-6 326,10-8 0,2-2-90,-2-2-100,-12 12 1,-2 0 189,6-5-90,-21 11 180,8-1-377,-18-10 377,7 8 508,-10-8-688,0 21 417,0-8-327,-10 19 731,7-9-731,-18 22 802,8-9-892,0 19 180,2-8-539,11 11 898,0 10-539,0 2 90,0 1-449,42 7 539,-10-28-180,26 5-916,-24-21 1006,-11 0-90,12 0 90,-9 0-180,18-21 90,-28 5 0,5-18 90,-21 11 0,0-1 0,0 1 0,0 10 0,0-8 0,0 8 826,-11-11-826,9 11 0,-9 3 0,11-1 0,0 9-90,0-9 90,0 22 0,0-9 0,11 9 0,-9-1-90,9-7 90,0 7 90,2 1-90,0-9 0,-3 9 0,1-11 0,-9 0 0,19 0 0,-18 10-90,7-7 180,1 7-90,-8-10 0,18 0-90,-8 0 180,0 11 0,8-9 90,-8 9 0,0-11-180,8 0 180,3 10 0,12-18-180,-9 16 0,1-27 0,-4-4 0,-16 16 0,23-35 0,-31 29 0,0-11 0,0 1-90,0-1 0,0 11 270,0-8-270,0 8 180,-10 0 269,-3 3-359,0 10-90,2 0 90,1 10 0,7-7 90,-7 18-629,10-8 629,0 10-180,0 11 90,10-8 90,-7 8 0,18-21-180,-19 8 90,30-18-90,-27 18 180,27-19-90,-30 9 90,30-11-90,-27-11 449,37 9-449,-26-19 90,18 8-90,-11 0-449,22-19 449,-16 17-45,-1-7 0,-1-1 45,-1-3 0,-2 3 0,-14 2 0,-10 18 0,0-7-90,11 20 180,2-7 0,0 7-90,8 1 0,3 2 0,2 0 0,8-3 0,-10-10-90,10 0 180,-19 0-90,27-10-90,-26-3 90,18 0 90,-21-8-90,8 18 0,-18-18 89,7 8-178,-10 0 178,0-8-178,0 18-1,-10-17 0,-3 17 539,-11-8-449,11 11 90,3 0-539,-1 0 269,8 11 90,-18-8 0,19 17-180,-9-17 0,11 18 90,0-8 180,0 0 0,0-2-90,0-11 90,11 0 90,2 10-180,0-7 90,8 18 0,3-19-90,-9 9 90,27-11 90,-26-11-90,29-2 0,-19 0 540,8-8-630,-10 18 720,-1-28-1080,1 15-90,0-18 450,-1-10 90,-10 15 0,-1-2 0,-3-3 90,-6-26-90,-2 23 0,-2 1 0,-12-24 45,-3 26 0,-2 2-1061,-19-17 926,0-1 180,3 6-90,10 20 0,11 11 0,3 3 0,-1 30 450,9-4-270,-9 39-180,11-26-1783,4 13 1,3 2 1782,6 0 0,-2-4 0,2-1-922,10 8 922,-10-11 617,8 9-617,3-9 90,-8 1-90,26-3 0,-16-11 0,11-9-90,-3-14 2785,0-14-2875,-8-9 270,-3-1-90,-1 1-90,-9-1 1633,0 11-1633,-3-8 198,1 19-108,-9-9 0,9 11 0,-1 0-90,-7 11 90,18-9 0,-8 19-180,0-8-179,-2 0-271,-11-2-90,0-11-1708,0 0 1168,0 10 1260,0-7 0,-3 7 0,0-10 0</inkml:trace>
  <inkml:trace contextRef="#ctx0" brushRef="#br0" timeOffset="102493">25400 13312 14099,'53'0'2069,"-6"11"-1440,-13-9-359,-8 19 270,29-8-360,-26 11-614,5-1 434,-23-10 322,-1 19-232,3-6 0,0 0 342,-2 5-162,-1-28-180,-7 18-90,18-19 309,2-2-309,4-13 0,7 0-90,0-8 90,-8 8 0,2-8 0,-1-2 0,2-6 0,-5-4 0,-3 1 0,-8 14-90,-3-14 90,-10 32 0,0 11 90,0 2-90,11 10 0,2 1 0,0-11 90,8 8-90,-8-8 0,11 0 90,-1-3-90,1-10-90,10-10 90,3-3 540,10-11-1080,0-20-2942,-10 15 3392,-13-15 0,-14 31 0,-10-8 90,0 8-180,0-11 180,0 11 0,0 3 0,0 10 3392,0 10-3481,0-7 89,0 7 0,-10 1 0,7 2 0,-8 21 0,22-19-90,2 6 90,11-21-90,31 0 90,-24-10 45,7 3 0,0 1-45,2-7 0,-2-4 0,2 2 0,13 10 539,5-26-629,-24 28 90,-21-7-539,8 10 629,-19 0-90,9 0 0,-11 0-90,0 0-90,0 10-90,0-7 270,-11 18-360,9-19 270,-9 9-90,11-11-899,0 0 989,0-11 0,0 9 0,11-19 90,2 18 0,0-18-90,-3 8 90,-10-10 0,0-1 360,0 1-90,0-1 179,0 0-269,0 1-90,0-1 360,0 1 1529,0 10-1529,0 65-360,0-26-209,0 12 1,0 0 118,0-14-180,0 20-90,0-15-1169,11 26 809,-8-40-2788,7 17 3418,-10-30 0,-5-2 0,-1-13 0</inkml:trace>
  <inkml:trace contextRef="#ctx0" brushRef="#br0" timeOffset="107046">13946 11336 9781,'5'0'-989,"-2"0"779,-3 0 0,0 0 0</inkml:trace>
  <inkml:trace contextRef="#ctx0" brushRef="#br0" timeOffset="108579">24083 4775 9332,'0'23'1079,"10"11"-899,-17-18 0,14 5 719,-17-21-449,10 0 719,0 0-719,-11 0-540,30 0 90,-14-10 90,29 7-360,-1-12 0,0-1 1,12 10-811,-2-8 1,9-7-1,-6 4 1080,17-1 0,-3 0 0,0 2 0,-1 5 0</inkml:trace>
  <inkml:trace contextRef="#ctx0" brushRef="#br0" timeOffset="109182">25823 6962 12030,'28'0'-90,"9"-10"540,-11-3 0,19-11-91,-19 11-359,29-8-386,-26 19 161,9-8 0,0-1-1122,-6-2 1167,0 7 1,1-1-277,4-14 456,1 13 0,3 3 0,9-9 0,-13 9 0,0 0 0</inkml:trace>
  <inkml:trace contextRef="#ctx0" brushRef="#br0" timeOffset="109410">28316 8726 14998,'44'0'-210,"-18"0"0,-2 0 1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1T10:23:08.309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10654 2799 7892,'10'13'-89,"-2"-2"89,-8-11 359,0 0-269,0 10-90,0-7-270,0 7 450,0-10 90,0 0 360,0 11 269,0-9-1079,0 9 1080,0-11 89,0 0 451,0 10-991,0-7 1,0 7-360,10-10-90,-7 0-360,8-10 180,-1 7 180,3-18 90,11 19 360,10-19-1980,3 8 1395,-10-3 0,4-2 90,23-6 0,5 1-635,-9-2 1,5 0 836,-8 6 1,7-1-1,2 0 0,-1 1-495,-1 0 1,1 0 0,-1 1 0,1 0-594,-3 2 0,1 1 0,-1 0 0,3-1 931,0-1 0,3-2 0,0 0 0,-2 2 0,-4 3 0,2 2 0,-4 3 0,2-2 0,-1-3 0,0 1 0,0-1 0,0 0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1T10:23:20.319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14534 5621 9512,'-15'13'2608,"14"-2"-2338,-31-1 360,30-7-181,-9 7-269,11-10-90,0 0-360,0 11 360,0-8 360,0 7-720,-10-10 270,7 10 90,-18-7 180,8 8-180,0-1-90,2-7 180,-20 17-180,13-17 180,-27 18-180,11-8 90,8 0-360,-29 8 450,5 3-180,-11 2 0,32-9 0,1 0 0,-20 6 90,1-10-90,0 8-180,0-8 180,-1 11 90,1-11 0,15 2 0,-4 1-90,-16 2 0,-1 1 0,19 0 0,-3 1 149,-13 1 1,-7 1 0,4 0-734,5 4 0,2-2 554,3-7 0,-3-1 0,4 1 30,-6 6 0,4-2-45,9-8 0,2-2 45,-17 2-530,6 2 1,-1 1 484,12-8 0,0 0 45,-7 8 0,-1 2 45,-6-7 0,5 1-45,-3 12 45,6-18 0,2 1 44,11 14 1,-29-8-90,26 0-164,-4-3 0,0 1 164,4 2 45,-14-2 0,0 1-45,9 12 0,-22-11-45,18 2 0,3 1 225,9 0-1174,-23 1 1,1 0 814,19-4 268,-26 8-278,7-8 459,9 0-270,-16 8-270,-3-8 180,22 3 0,-1 2-54,-5-5 1,0 0 143,2 3 0,-1 2 45,-10 5 0,-1-2-90,8-6 0,-1-1-15,1 4 0,-3 2 0,2-3 105,-7-4 0,4 0-45,5 4 0,2 0 0,0-6 0,6 2 180,6 10-135,-3-11 0,-1 0-315,-17 22 360,14-16 0,1 0 0,-15 19 0,16-20 0,2 0-90,4 6 0,-10 0 0,-1-1 90,8-4 1381,4 2 0,-1 2-1381,-27 12-90,23-6 0,-23 6-1871,32-13 1871,-1-8-270,0 11 270,1 10 90,-11-8-180,7 8 0,-17 0 180,18-8 0,-19 8-90,19-10 0,-8 10 304,10-8-304,-10 18-90,18-18 180,-15 8-90,7 0 90,8-8 0,-15 8 0,7 0 2744,-2 3-2834,2-1-1686,4-2 1686,6-10-1282,-2 8 0,-2 1 1282,-8 1-6,-2 18 0,1 3 186,-2 0-45,6-5 0,2 2-430,7-14 1,4-3 294,-3 25 90,-4-25 0,2-4-90,10-3 90,-16 27 818,11-8-818,-4 14-90,1-12 898,-3-16 1,1-1-809,10 8-180,-16 7 320,10-3-140,-2-7 0,0 10-90,2-11 90,11-2-90,-10 11 90,7-6-90,-7 8 551,-1-14 0,1-1-551,5 10 62,-6-8 1,1 0-63,10 13 0,-11-10 89,8 7 1,-17-7 0,17 10-90,-8 10 1011,1-18-1011,-3 27 90,0-38-90,2 38 0,1-37-1,-3 36 1,-1-15 90,-7-1-90,19-4 180,-19-11-90,8 13 0,-11 13-2117,1-11 2027,9-4 0,-7-1-10,19-15 55,-8 4 0,-1-1-45,-2-3 45,1 7 0,0 4-45,0-8 0,0-1-1616,-1 31 1616,3-28 0,-1-2 90,-2 15-93,0-8 93,2-7 0,1 1 2504,-3 27-2505,0 3 1,2-6-539,11-12 531,0-19-82,-10 8 90,7-11-90,-7 1 0,10 0 2004,0-11-2004,0-3 399,-11 1-399,9-9-35,-9 9 35,1-1 0,7-7-180,-7 7-90,10-10-5126,0 0 2427,-11-10 2969,8 7 0,-11-18 0,9 8 0</inkml:trace>
  <inkml:trace contextRef="#ctx0" brushRef="#br0" timeOffset="905">8890 7479 11131,'6'-10'1799,"-11"7"-1530,2-7 91,-18-1 90,18 9 270,-7-9-2493,21 53 1863,2-21-217,0 44 217,8-49-90,-8 26 0,0-27 223,8 19-223,-18-10-270,7 0-540,-10-11 3442,0 7-3262,0-17-1296,0 8 1926,0-11 0,-5-1 0,-1 1 0</inkml:trace>
  <inkml:trace contextRef="#ctx0" brushRef="#br0" timeOffset="1533">8890 7268 13110,'6'-60'1709,"-1"23"-1440,-5 6 181,-42 18-270,21-1 0,-25 11 0,-5 6-90,6 11 0,2-6 0,-3 7 89,-1 22 1,2 2-45,16-21 0,1 0-90,-13 18 0,6 4 225,11 15-180,1-24 0,9 24-360,4-10 630,10-6-360,0 8 180,0-13-360,0 10 270,0-4 450,10-4-540,4-4 90,-1-19 89,18 10-89,-15 1-90,29-11-449,-9 8 449,1-19 0,1 4 0,0-1 0,7-5 0,0-5 0,-1-1 0,-5 4 0,16-19 90,-7 8-90,-9-11 269,-6 7 1,0 0-270,6-9-539,8-18-1086,-2 7 1625,-19 0 0,8-7-330,-21 18 330,-2-19 90,-11 19-90,0-18 90,0 18-90,0-8 90,0 10-139,0 1 139,0-1 90,0 1 0,0-1 629,0-10-539,-11 8-90,8-8-630,-18 21 450,8-8 0,-21 8-90,18 0 1717,-26-8-1807,16 18 450,-11-7-425,-7 10-1554,7 0-1529,-10 10 1259,10-7 1979,3 18 0,6-18 0,-2 7 0</inkml:trace>
  <inkml:trace contextRef="#ctx0" brushRef="#br0" timeOffset="3285">15522 6092 11131,'8'10'-630,"-23"3"1440,10 0 1078,-37 19-1438,26-17-360,-18 19-4161,0 0 4250,7-7 1,-7 6-1229,0-9 1229,8 0-745,-7-3 0,0 2 565,2 6-139,-2-2 1,0 1 138,7-2 90,-6-4 0,-2 0-90,3 4 0,-2-8 0,0-2 180,-3 8-90,-1-1 89,5-7 1,-2 2-90,8 6 0,0-1-90,-9-3 0,-1-1-45,1 10 0,2-3-45,-17 0 135,15-3 0,2-1-135,-7 4 90,8-4 0,-1 0 879,-17 15-879,20-19 0,0 1 0,-5 8 0,1 0 0,-15 13 45,25-17 0,0 1-90,-4-2 0,1 0 45,-12 25 0,-8-8 0,18-11 0,3-1-90,-3-1 90,-16 8 0,22-10 90,-22 10-90,16-8 0,2-3 0,-1-2 90,2-5 813,-1 5 0,-1 0-903,-12-5 0,-7 18 90,-8 0-90,26-19 0,-26 17 0,8-19-90,-3 21 180,10-16 0,1 0 0,-3 8 736,9-3 1,1-4-827,6-14 722,-9 27-632,22-19 738,3 0-918,-1 18 180,-2-15 90,0 7 36,3-2-216,10-8 958,0 0-958,0 8 455,0-8-455,0 0 0,0 8 0,0-18 90,0 7-90,0 1 90,10 2-90,-7 0 0,7 8 0,1-18 0,-9 17-90,19-6 180,-7 9-90,-1 1 0,8 10-90,2-8 90,-7 8 0,5-11 90,0 1-90,-16-1 0,27 1 0,-30 10 90,19-19 0,-8 17-90,1 2 0,17 15 90,-26 1-90,16-6 0,-21-20-3392,0-1 3392,0 1-591,11 10 771,-9-8-257,9 8 167,-11-10-90,0-1 90,0 32 90,0-13-180,-11 15 2971,-2-23-2791,0 0-180,-8-8 1081,8 8-991,-21 11 0,-3-6-90,0 8 0,3-3 0,-10 3 0,15-7 367,-5-6-367,13-3-89,8-15 89,-11 7-90,0-2 90,1-8 90,-1 21-1,-10-8 1,18 8 0,-15 0-90,28-18 90,-7 26 0,10-16-90,0 0 90,0 16-90,10-16 90,3 10-3482,22-2 3392,-9-10 0,8-11-362,0 18 362,-8-25 0,8 25 0,21-8 0,-18 0 0,0 1-126,-4-4 0,0 0 81,5 2 0,0 0 135,9 12-90,-8-8 0,-10-4 0,-3 1 540,1 3-540,17 8 90,-7-11-540,0 1 540,18 10 0,-27-8 0,17 8 3132,-11-11-3222,-8 1 90,9-1 392,-12 1-392,22 10-90,-16-8 45,-2 1 0,1 1 45,-2 1-1,1 3 1,1 1 0,1 6-90,-1-11 0,-1 2-873,-1 27 1053,8-18-180,-10 16 539,0-29-801,-1 8 352,1-10-270,-1 20 270,1-15 0,-7 4 0,0-1 360,9-3-450,8 16-314,0 9 269,-20-23 0,-1 1 315,5 10 0,-2 0-1076,-3 18 1166,8-16-360,-18-20 737,17-11-1097,4 29 630,-8-35-540,5 35-360,-11-39-2516,-7 7-2430,7-31 5576,-10 6 0,-4-19 0,-2 10 0</inkml:trace>
  <inkml:trace contextRef="#ctx0" brushRef="#br0" timeOffset="3936">13382 9737 17157,'3'-13'90,"10"3"-180,0-1 90,0 9 360,39 12-360,-41 6 225,16 10 0,-2 3-135,-22-1 90,8 27 89,-11-18 1,0-11-180,0 5 180,0-28 180,0 7-180,0-10 1079,0 0-1709,10-10 0,3 7 270,21-28 90,3 26 270,10-37-720,-10 26-89,-13-7-541,-3 2-449,-19 8 540,19 0-1170,-18-8 360,7 8 1799,-10 0 0,-3-8 0,-1 7 0</inkml:trace>
  <inkml:trace contextRef="#ctx0" brushRef="#br0" timeOffset="4585">13570 9478 13020,'-7'0'809,"7"0"-539,-21 0 719,8-10-449,-21 7 0,8-7-360,-9 10-180,12 0 180,-1 0-180,1 0 359,-12 10 91,9 3-270,-8 11 0,11 0-180,-1-1 180,0 1 0,11-1 0,3 11-180,10-8 0,0 8 179,0 0 1,0-8-90,0 8-90,10 0-90,-7-8 180,18 8 0,13 11 0,-5-17-1786,-7 1 0,1-3 1786,0-10-90,1 15-354,10-18 444,-8 1-175,29-4 625,-26-10-540,26 0 0,-29 0-225,6-8 0,2-5 675,18-13-450,-22 9 0,1-3-225,9-7 0,-4-1 225,-5 0 1520,-3 5 1,-1 1-1431,-3-1 0,10-32 360,-18 13 327,5-15-687,-21 12-540,0 9 450,0-11 90,-11 10 180,-12-18-180,-4 26 0,-17-15 372,17 20-462,-17 1 90,18 10 180,-29-8-1079,-6 8 359,9 0-1574,3 16 0,1 4-1034,3-2 3058,10 5 0,2 1 0,7 0 0,13 2 0</inkml:trace>
  <inkml:trace contextRef="#ctx0" brushRef="#br0" timeOffset="5405">16745 6139 10951,'10'0'1529,"-1"0"-989,-9-11-540,0 9 269,0-9 361,0 22-270,0-9 449,0 30-359,0-17 180,0 30-271,9-13 1,3 4 180,-5 21 0,1 3-360,10-13 0,-2 0-975,-9 1 0,-4 2 0,1-6 975,6 10-45,-5-4 0,1 0-430,7 2 475,-7-8 0,1 1 0,3 7-180,1 6 0,-5-15 0,1 0 180,6 4-225,-8-12 0,0-2 45,6-2-90,-8-28-360,7 7 0,-10-10 630,0 0-2249,0-10 1151,0 7 918,0-7 0,-8 10 0,-3 0 0</inkml:trace>
  <inkml:trace contextRef="#ctx0" brushRef="#br0" timeOffset="5975">17169 7808 14279,'11'14'1799,"-2"-4"-450,-9-31-1259,0 16-90,0-16 0,0 11 0,0 7 0,21-18 0,5 19 0,0-9 90,5 32 0,-28 5-180,8 11 90,-43 18 0,24-27 0,-34 6 0,40-13 0,-9-18 0,11 7 0,0-10 90,0 0-90,11 0 0,2 0 90,10 0-90,1 0-3392,10 0 3392,-18 11 0,15-9 90,-18 19 180,1-8-1,-4 0 811,-10 19-271,-11-6-1079,-13-2 1,-7-1 269,-13 3-360,-6-13 0,0-5-90,8-8-809,-13 0 360,31 0-2250,-10-10 1440,19 7 1709,-17-18 0,21 8 0,-10-11 0</inkml:trace>
  <inkml:trace contextRef="#ctx0" brushRef="#br0" timeOffset="6493">17239 7691 12930,'11'-10'719,"-2"7"810,-9-28-1259,0 25 270,0-25 269,-42 18-359,-10 0-450,-11 13-3212,-3 3 3752,30 17-450,-1-17 90,3 8-270,-11 9 180,16-4 179,-15 29-179,25-17 0,4 1 0,-1 13-45,4-4 0,3 0-45,9-10 0,0 27 540,0-18-540,10 20 90,-7-7-474,16-16 1,4 0 473,-9-4 0,1 0 180,13 1 0,2-2-180,6 18 0,20-13-540,-7-21 540,12-2-119,-4-22 29,1-2-90,-8-10-536,-16 11 1,0 0 625,16-11 346,-20 2 1,-2-3-437,8-15-180,-17 12 0,-3-4 315,-3-18 0,-3-1-135,3 0 135,-3-5 0,-9 3-135,-22 24 90,15-17 0,-25 22 2676,18-1-2676,-21 11 0,7-8-719,-28 8 359,27 0-772,-28 3 413,30 10-181,3 0-1285,2 0 2185,18 0 0,-27 0 0,6-1 0</inkml:trace>
  <inkml:trace contextRef="#ctx0" brushRef="#br0" timeOffset="7426">17686 7009 13110,'12'0'629,"-2"0"-449,-10 0 180,31 10-180,-12 4-45,12 2 0,3 2-45,16 8-405,0 8 450,-15-23 0,-4 1 45,-13 12 90,28-2 0,3 0-91,-13 7-89,17-1 0,5-1-1039,-26-14 1,-1 0 993,4 4 0,0 0 45,23 6-663,-23-6 0,-2 0 573,20 10-138,-15-1 0,3 2 138,-6-8 0,0 0 0,2 9 0,0-1 45,-2-9 0,1-1-990,4 9 0,-2 1 855,15 0 90,-19-5 0,0-1 1103,13 1-1103,-18-6 0,0 0 0,10 9 605,-8-4 1,4 1-651,11 6 1,0-1 44,-16-7 0,0 0 134,21 5 1,-5 3 0,-26 4 0,-3-1-135,19 2 0,-22 4 0,-4 0 475,1-1-475,-11 10 0,0-11 90,0 19 0,0-26 0,0 26 0,0-29 0,-11 29 0,8-27-90,-7 38 3317,-1-37-3272,6 8 0,-3 1-45,-15-6 0,15 9 0,2 4 90,-14 7-90,17 8 90,-13-15 0,0-3-202,11-8 112,-5-2 0,-1 1 0,1 1 0,-14 13 0,8-8-367,-15 5 367,18-10 540,-11-7-540,1 27 90,9-25-315,-1 4 0,-1 0 315,0-5-45,-5 4 0,-2 2 45,-4 5-45,11-6 0,-2 2 90,-4 0 0,0 0-90,8-3 0,-1-1 89,-13 9 1,1-2-45,0 12 0,6-6 0,-2 1-778,-14 10 958,19-16 0,-1 0-180,-15 8-1286,7-8 1,-1 1 1285,7-13 0,0 0-315,-13 23 0,0 0 329,-3 2 121,14-8 0,2 1-135,-6 7-90,10-7 0,0-1-270,-6-2 270,5 2 0,2-2 0,0-11 180,-6 12 0,2 1-180,15-13 0,-11 2 0,0-1 0,14-6-360,-30 29 360,27-26 0,-15 4 0,-2-1 0,6-3 0,-7 16 0,12-22 0,11-10 769,-10 8-769,7-8 3274,-8 0-3634,11-2 357,-10-11-2335,7 0 1258,-7 0-89,10 0-180,0-11-360,0 9 1709,0-19 0,0 7 0,-1-9 0</inkml:trace>
  <inkml:trace contextRef="#ctx0" brushRef="#br0" timeOffset="7884">18015 9878 14369,'13'0'180,"-13"-10"-90,-3 7 90,-18-7-91,19 10 541,-9 0-90,11 0-360,0 0 180,0 10-181,0 3 541,0 21-360,0-1 0,0 2-181,0 3 1,0 0-135,0-1 0,0-1-1959,0 19 2004,0-42 269,0 8-179,0-18 540,0 7-1080,0-10 270,21-10 90,6-3 2005,9-11-2005,9 1 0,-19-1-450,19 1-719,-8-1 89,10 1 361,-21 9-900,-5-6 629,-21 17-1978,0-8 2968,0 11 0,-1-10 0,1-3 0</inkml:trace>
  <inkml:trace contextRef="#ctx0" brushRef="#br0" timeOffset="8126">18156 9925 14998,'1'13'3149,"-1"8"-2880,0-18 541,0 28-180,0-15-271,10 28 271,3 4-540,11 1-315,-7-10 0,0 1 45,9 12-315,-13-17 1,-2-2-406,-1-7 181,-10-5-1170,0-21 832,0 0 0,-11-11 0,-2-2 0</inkml:trace>
  <inkml:trace contextRef="#ctx0" brushRef="#br0" timeOffset="8755">18109 9666 12840,'-25'-37'1169,"0"-1"0,3 7 1,0 7-721,-2 14-179,1 10 90,-12 0-180,-1 0 90,-12 10 90,-9-7-3492,-4 17 3312,1-6 0,2 9 577,11 1-577,0 10 180,10 2-180,3 1 90,11 18-135,10-11 0,2 3-455,4-1 1,1 0 364,-1 0 0,3 2 270,9 7 0,1-3-386,-3-5 116,15 1 0,6 3 0,-6-9 0,3-3 0,13 0 0,3-2-568,-7 0 1,0-4 163,17 1 428,-10-16 0,2-4-69,-1-6 0,1-1 135,3 6 0,2-2 435,2-8 0,-3-6-840,7-10 792,8-11-657,-20 5 0,3-6 165,-1-1 0,2-6 0,-6-12 145,-18-4 0,-6-12 0,-4-8 1,-1-1-1,0 4 0,4 9-115,10-4 0,2 7 0,-7-6-78,-11-4 0,-5-11 0,-5-1 0,-5 12 0,-6 22-341,-40 20 338,28 8-249,-3 6 1,-4 1-1575,-16-11 0,0 2 1259,14 12 1,0 1-1818,-20-14 0,4 1 63,16 12 2339,3-18 0,1 8 0,-3-11 0</inkml:trace>
  <inkml:trace contextRef="#ctx0" brushRef="#br0" timeOffset="10254">17804 5739 12030,'2'10'810,"5"-7"-720,-18 8 359,11-11-629,11 10 630,2-7-360,11 7 0,20 1 0,-15 2-450,26 10 720,-15-6 0,-1 0-945,8 9 630,-3-9 0,-1 0 314,-6 7 1,6-7 0,3 0-270,12 9-986,-13-9 1,-1 0 895,3 6 45,-13-6 0,0 0 225,19 9-270,-16-9 0,4 0-1243,11 6 1,-1-1 1287,-16-8 0,1 1 14,6 2 1,6 3 0,-7-2 30,14 8-718,-10-9 0,-1 0 718,6 6-54,-12-6 1,3 0-37,-5 1 0,1 1 0,-1-1 0,1 0 0,8 5 0,0-1 45,-8-9 0,-1 0 45,5 9 0,2 0-45,4-8 0,-2-2 0,-13 6 0,-1-2 0,3-9 0,0-1 90,1 11 0,-2-2-45,20-10 0,-15 9 0,2 3-90,1-5 0,0 0-45,2 1 0,0 0 45,5-1 0,-1 0 0,-11-2 0,-2 0 0,1-3 0,-1-1 0,16 8-45,-16-4 0,0 0 45,16 4 0,7-1 0,-9 8 0,-12-8 0,-2 0-90,-10 8 718,10-8-628,-8 0 90,8 8 540,-10-19 1671,10 30-2750,-8-17 449,8 19 2327,-10-10-2327,10-1 90,-18 1 0,26 10-180,-37-19 180,27 27-90,-19-37 90,0 27 785,8-19-785,-8 10 0,10 1-180,-9-1 270,7 1-180,-8-1 631,0 1-631,8-1 0,-8 11 630,21 3-630,-8 0-90,-2-14 225,-2 4 0,-2-2 405,-12-14-495,11 19 0,4 3-1035,0-7 990,14 21 90,0-11-90,7 9-90,-7-19 90,0 8 540,8 0-1225,-9-8 775,1 8-180,-3-11-450,11 1 540,-16-1-45,2-6 0,3 0-1870,16 20 1915,-20-18 0,0-1 0,0-1 0,-2 0-735,19 17 1275,0-8-540,1 8 0,-1-11-450,-10 1 450,-3-1 0,10 11 450,-15-8-405,4-5 0,0 3-585,6 23 450,8-8 90,-13 5 0,-10-20 0,10 10 90,-8 2-90,-2 1-90,-3-3 180,-18-10 0,18 20-90,-8-15 45,-2 9 0,1 0 45,12-7-90,-11 34 220,-3-39-130,1 8 979,2 21-710,11-3-764,-12-12 1,-1 1 1822,2 20-968,8-14-450,-18-3 90,18 3-270,-8 13 270,11-10-788,-1-6 788,-10-10-924,8 13 1014,-7-8-750,-1 16 660,8-29 90,-8 29-90,0-15 459,18 17-279,-15 1-270,6-28 0,1 0 833,3 19-743,-2 6 0,-3-29 1482,-8 19-1482,10-19-90,-10 8 90,8 10 90,-8-15-180,11 15 90,10 1 90,-8 4 599,9 1-689,-12 5-253,1-29 163,-11 8 982,8 0-802,-8 3-270,0-1 180,8 19 0,-18-26-90,18 15 0,-19-20 0,9-1 0,-11-10-90,0 8 270,0-18-270,0 7 0,0-10-3958,0 0 1775,0-10 654,0 7 1619,0-28 0,-21 15 0,-4-18 0</inkml:trace>
  <inkml:trace contextRef="#ctx0" brushRef="#br0" timeOffset="10801">23707 7832 13469,'12'-10'270,"-2"7"90,-10-7 0,0 10 0,0 10 179,0-7-359,0 7 0,0 1 180,0 2 90,0 21-360,0-8-90,0 8 179,0-11-89,0 1 0,0-1 0,0-10 0,10 8-90,-7-18 0,28 7 0,-4 1 0,9-8 0,-12 7 0,-3-10 90,3 0-90,2 0 0,8 0 0,-10 0 0,10 0 180,-8 0 0,8 10-90,-21-7 719,8 18-629,-18-18 540,7 28-450,-10-26 180,-10 47-91,-4-33-359,-9 25 0,-1-31-539,-10 8 359,8-8-90,2 0-90,3-2-90,8-11-269,-10 0-91,9 10-2608,-7-18 3418,-2 16 0,-3-29 0,-7 8 0</inkml:trace>
  <inkml:trace contextRef="#ctx0" brushRef="#br0" timeOffset="11524">23754 7879 13649,'12'0'540,"-2"0"0,-10 0 719,0 0-629,10-10-271,14 7-89,13-18-180,0 19-90,-3-9 0,21 1 0,-24-3-209,24 0 119,-20-8-90,-9 18-450,6-12 1,1-1-890,9 11 979,16-27-179,-24 19 449,-21 0 0,8-18 637,-8 26-547,0-37-90,-2 16 270,-11-11 270,0 14 269,0-9-269,-11 17 1182,-2-19-733,-21-11-1875,1 20 0,-2 0 1335,-10-14-134,10 15 0,5 6-1219,17 16 1354,-19-19-279,-5 8 279,-2 0-1,1 6 1,0 3 90,-4 4-45,-1 0 0,-3 0-45,8 5 0,2 1-135,-1-6 0,1 2 90,-5 14 0,3 0-45,-12-11 89,16 20 1,0 2 450,-16-9-360,3 27-90,18-18 0,3 1-360,-3 14 360,1 1 0,1 2 269,1 8-404,8-20 0,2 2 135,-8 22-45,11-17 0,2 1-45,4-3 0,1 0-558,0 8 1,2-1 512,3-10 0,2 1 179,-3 24 1,4 3 597,11-7 0,5 3-822,-4-6 0,2 4 0,4-5-30,5-13 0,5-3 0,-1-1-15,13 19 0,0-7 90,-7-20 0,1-4 0,4 6 0,-1-3 45,13 0 62,-18-9 0,1 0-152,22 7-90,-17-18 0,2 1 90,-10 4 0,1-1 45,12-8 0,-1-2 45,6 0-117,8-2 72,-13-8 0,-1-1-45,14-2 30,-17 0 0,5-2 0,-2-2-75,7-7 0,-2-1 421,5 1 0,2-2-376,-11 2 0,2-3 0,-5 2-45,-3 0 0,0-2 15,5-4 0,2-4 1,-2-1-1,-9 4 0,-2 0 0,-1-1-107,0 1 0,1 1 1,-1-2 195,3-4 1,-1-1 0,-3 0 30,-3-10 0,-4 0-45,1-1 0,-3 1 45,-9 1 0,-5 2 0,-8-15-45,-9 25 0,-3 2-45,-4-6 45,-8 11 0,-7 1 335,3 8 1,-4 2-471,-8-3 0,-4 0 0,2 2-45,0 3 0,0 1-665,-8-1 1,-5-1-1,8 6 81,-11 7 269,8-7 0,0-1-384,-10 9-785,10 1 0,-2 2 270,7-1 0,0 2 1349,-7 3 0,-1 1 0,7-1 0,1 0 0,3 1 0,0 1 0</inkml:trace>
  <inkml:trace contextRef="#ctx0" brushRef="#br0" timeOffset="14561">8961 15428 11760,'6'1'-899,"-1"-1"1708,-5 0-629,-10 0 540,7 0-810,-8 0 180,11 0-2969,0 0 1440,11 0 1439,-8 0 0,12 0 0,-8-1 0</inkml:trace>
  <inkml:trace contextRef="#ctx0" brushRef="#br0" timeOffset="16310">12512 15452 15628,'1'13'1079,"0"-2"-899,-1-11-1829,0 0 0,0 0 0</inkml:trace>
  <inkml:trace contextRef="#ctx0" brushRef="#br0" timeOffset="20114">10089 9455 6903,'54'21'90,"-18"-16"-2920,-3 11 0,-1-1 2920,-3-12-348,34 12 1,3 1 257,-21-10 136,15 5 0,-2-2-136,-32-9-1180,8 11 1180,-10-8 0,10 7 898,-8 0-898,8-7 90,11 18-90,-17-18 1167,38 7-1167,-37 0 180,36-7-90,-36 8 0,26-11 0,-28 0 90,38 10-90,-23-7-90,-3 2 0,1 0-90,20-5 180,1 0-135,-26 0 0,-2 0 883,6 0-838,27 0 0,-27-10 45,-1 8 0,3 1-45,22-9 0,-3 10 315,-20-5 0,-4-1-225,-4 3 0,0-7 0,1 0 3541,4 7-3810,21-18 448,-18 14 1,1 1-90,14-7 135,-1-2 0,0-1-166,1 0-374,-19 5 0,-1-2 509,9-7 76,11 6-180,-23-9 449,0 11 1,1 0-810,4-11 270,0 10 90,-3-8 0,-11 18 180,12-28 270,1-6-541,1-2-448,-3-16-1750,0 19 2109,-8-1 360,-2 3-360,8 0-360,-27-2 360,16 7 0,0 0 270,-16-10-270,16-16 90,-21 29-90,0-18 90,0 17 0,0-27-90,0 25 3392,0-16-3842,-21 1 540,5 15-1219,-18-15 860,10 10 538,-20-13-269,15 8 135,-11 1 0,-7 0-1629,9 6 1,0 1 1403,-5-1 0,0 1 90,7 2 0,3 3-270,-11 3 539,-4 6 1,-4 0-360,11 4 1,-2 0-91,0 1 0,-3 0 0,-1 2 137,-3 1 1,-1 1 0,5 1-93,2 0 0,1 1-405,-25 0 1,5 2-810,13 4-1710,-8 0 3059,1 0 0,-3 10 0,25-3 0,1-1 0</inkml:trace>
  <inkml:trace contextRef="#ctx0" brushRef="#br0" timeOffset="20788">17004 15146 13739,'11'13'-90,"-3"-2"-180,-8-11-960,0 0 1,0 0 0</inkml:trace>
  <inkml:trace contextRef="#ctx0" brushRef="#br0" timeOffset="21785">10748 9596 9781,'10'0'450,"-2"0"90,-8 0-630,0 0 809,0 10-539,0-7 90,0 8 630,-10-1-540,-14 13-450,-2-7 180,-8 26 539,-11-5-269,6 12-403,11-20 1,-2 0 447,-4 5 0,0 0-758,8-8 0,0 0 487,-15 13 1,3 0-45,-2 11-45,14-27 0,-3 1 0,-5 19 0,0 0-51,7-19 0,-1-1 51,-12 22 0,1-1-547,3-7 412,12-14 90,14-2 227,10-18-137,0 7 768,0-10-4995,0 0 4140,0-10 0,-7 7 0,-2-7 0</inkml:trace>
  <inkml:trace contextRef="#ctx0" brushRef="#br0" timeOffset="22436">9901 9996 10321,'9'0'2878,"-3"10"-2518,-6 3-270,0 11 90,0 10 0,0-19-270,0 17 270,0-9-270,0 3 360,-4 11 0,-2 2-90,3 6-135,-6-12 0,-3 2 494,-1 20-359,-10-16-360,9-3-85,-6-4 355,17-19 0,-8 0-90,11 8 0,0-19 0,0 9 90,0-11 0,0 10 535,0-7-535,0 7 0,0-10 1259,0 0-1169,0-10-180,0 7 90,0-7 0,21 10-90,-5 0 90,29-11-90,-19 9 0,19-19 90,-19 18-90,8-18 90,0 19 0,3-19 359,10 18-359,-10-7 0,18-1-3842,-5-2 3752,0 0 0,5-8 90,-29 19 0,18-19-90,-17 18 0,7-7 0,-21-1 90,8 9 0,-19-9-90,9 11 3392,-11 0-5439,0 0 1,-8 0 0,-2 0 0</inkml:trace>
  <inkml:trace contextRef="#ctx0" brushRef="#br0" timeOffset="23308">22037 15664 13469,'8'0'0,"-1"0"0</inkml:trace>
  <inkml:trace contextRef="#ctx0" brushRef="#br0" timeOffset="23551">24177 15452 9242,'13'0'-338,"-2"0"1,-11 0 0,0 0-1</inkml:trace>
  <inkml:trace contextRef="#ctx0" brushRef="#br0" timeOffset="23958">26952 15264 12030,'6'0'-1619,"-1"0"1619,-5 0 0,-5 0 0,-1 0 0</inkml:trace>
  <inkml:trace contextRef="#ctx0" brushRef="#br0" timeOffset="29188">7926 15993 9438,'4'-13'1619,"-1"3"-460,-3 10-799,0 0 227,0-11-138,0 8 164,0-7-164,0 10 145,0 0-504,0-10 90,0 7 180,0-8-180,0 1-180,0 7 0,-10-7 0,7 10 180,-7 0-270,-1 0 0,8 0-90,-7-11 270,10 9 180,-11-9-270,9 11-90,-19 0-90,18 11 0,-7-9 270,-11 19 180,5-8-360,-8 21-90,3-7 180,8 17 0,0-7 0,3-1-3482,10 19 3482,0-26 0,0 15-90,0-20 90,10-1-2088,14 11 2178,2-18 269,-2 5-377,7-11-72,-26-7-90,37 7 270,-26-10-180,29-10 90,-19 7-180,8-18 90,-10 8 0,-1-10 90,1 10 0,10-19 0,-18 17 2259,15-30-2259,-18 9 0,0 10 0,-2-6 180,-1-2-180,-7 5 180,8-15-180,-11 21 3468,0 9-3468,-1-6 0,-9 6 0,-14-9-90,-2 10-48,-18 2 228,17 1-90,-17 7-180,7-7 90,0 10 90,3 0 0,11 0-180,-1 10-180,11-7-89,-8 7-91,8-10-2159,-11 21 1620,11-15-990,3 25 2069,10-28 0,-4 17 0,1-7 0</inkml:trace>
  <inkml:trace contextRef="#ctx0" brushRef="#br0" timeOffset="30067">8467 16016 9871,'5'-10'2159,"-1"7"-1799,-4-7 360,0 10 809,0 0-1529,0 10 0,0-7 269,0 8 1,0-1-180,0 3 270,0 21-270,0-8 0,0 8-90,0-10 0,0-1 90,0 1 0,0-1 0,0-10-90,0 8 0,0-18 0,0 18 0,0-19 90,0 9-90,0-11 0,0 0 0,11 0 0,2-11 0,10 9 0,22-40 0,-27 34-45,11-23 0,-5-1 135,-19 24 90,16-23 0,0 0-180,-16 23 0,16-23 90,-21 31 629,0 0-539,0 10-180,0 14 540,0 12-360,0 11-630,21-10 450,-5-14-1259,39-23 719,-36-2-1619,33-9 900,-47 11-1709,27-10 2968,-19 7 0,5-7 0,0 10 0</inkml:trace>
  <inkml:trace contextRef="#ctx0" brushRef="#br0" timeOffset="30345">9196 15711 12570,'7'-11'-720,"-2"9"1260,-5-9-450,0 11 1889,0 11-1260,0 2 810,0 21-1079,0 9 0,0 3-90,0 14-447,0-15 1,0-1 86,0 0-449,0-18 269,0 8-90,0-10 0,0-11-449,0 8-990,0-19 719,0 19-2428,-10-18 3418,7 7 0,-13-10 0,9 0 0</inkml:trace>
  <inkml:trace contextRef="#ctx0" brushRef="#br0" timeOffset="30582">8961 16111 12840,'-18'0'2158,"10"-11"-1798,-2 9 450,10-9-630,0 11 629,0 0-1079,31 0 270,-12-10 0,25 7 0,-20-7-359,10-1-91,-8 9-90,-2-9-2608,18 11 1529,-24-10-180,16 7 1799,-13-7 0,-13 9 0,8 1 0</inkml:trace>
  <inkml:trace contextRef="#ctx0" brushRef="#br0" timeOffset="30924">9549 15687 11940,'7'-13'-450,"-1"3"1800,-6 10-181,0 0-539,0 10 1079,-10 14-1439,7 2 179,-7 29-269,-1-27 0,9 17-90,-9-22 0,11 11 0,-10 13-180,7 14-136,-18-22 226,18 13 540,-7-36-540,10 18 0,0-21-720,0 8 1,0-8 269,0 0-180,0-3-899,0-10 562,0 0 0,-6 0 0,-2 0 0</inkml:trace>
  <inkml:trace contextRef="#ctx0" brushRef="#br0" timeOffset="31714">9690 16063 10231,'21'-26'3688,"-4"6"-3598,-17 20-180,10-11 0,-7 8 270,7-7-90,-10 10 360,0 0-630,0 10-90,0-7 360,0 8 180,-10-11 0,7 0-360,-18 10 359,8 3 1,0 0-180,2 8-90,11-18 180,0 18-180,-10-19 90,7 19 0,-7-8 0,10 11-90,0-11 90,0 8-90,0-8 0,0 0 90,0 8 0,0-19 90,0 19 0,0-18 90,10 7-270,-7-10 89,7 0 91,1 0-270,2 0 180,0 0 90,8-10-180,-8 7 0,0-18 0,-2 8-90,-11 0 180,10-8-90,3 8 90,1-10-90,7-1 0,2 1 90,-7-1-270,26 11 180,-37-8 0,16 19 90,-10-9-180,-9 11 90,19 0 0,-8 0 0,0 0 90,-2 11 90,-11 2-90,0 0 0,10 8 0,-7-8 0,8 10-90,-1 1-90,-7-1 90,7 1 90,-10-1 0,0-10-90,11-2 0,-9-1 0,19-7 450,-18 7-540,7-10 180,1 0-540,12-10 450,-7-3 450,37-21-675,-33 0 0,-1 0 225,20 0-45,-19-4 0,-8 3 45,-12 19 0,0-8 0,0 4 450,-21 17-450,5-7-270,-29-1 180,-2 8 90,8-7-1080,-27 20 91,37-7-810,-15 18-180,31-18 1979,2 17 0,4-17 0,-1 7 0</inkml:trace>
  <inkml:trace contextRef="#ctx0" brushRef="#br0" timeOffset="32044">10583 15640 13020,'10'-26'1169,"-2"5"-899,-8 21 1349,0 0-1259,0 11 269,0-9 91,0 40-720,0-3 0,0 11 90,0 15 449,0-36 91,0 36-990,0-15 900,0 0-990,0-6 450,0-20 0,0-1-180,0 1-1169,0-1 180,0 1-180,0-11 449,0-3-2518,0-10 3418,0 0 0,-8 0 0,-2 0 0</inkml:trace>
  <inkml:trace contextRef="#ctx0" brushRef="#br0" timeOffset="32305">10771 15899 11221,'11'-11'2068,"-3"9"-2068,-8-9 720,-10 11 0,-4 0-91,-9 11-269,-1-9 180,11 19-360,-18-8-90,25 11 0,-25 0-1,28-1 1,-7-10-90,10 8 360,0-8-360,0 0 0,0 8 0,0-18-360,0 7 360,0 1-179,0-9-901,21 19 361,-16-18-2160,37 7 1080,-37-10 1799,27 0 0,-27-10 0,8-3 0</inkml:trace>
  <inkml:trace contextRef="#ctx0" brushRef="#br0" timeOffset="32525">11124 15922 12570,'11'0'1889,"-2"0"-1170,-9 0 91,0 0-270,11 0-450,-9 0-90,30 0 0,-16 0-450,28 0-899,-18 0 179,8 0-89,-20 0-1619,-4 0 2878,-10 0 0,1 0 0,1 0 0</inkml:trace>
  <inkml:trace contextRef="#ctx0" brushRef="#br0" timeOffset="32708">11124 16063 11311,'-2'14'1709,"1"7"-900,1-19 1530,0 19-2069,0-18-90,0 7-91,0-10-89,0 0 180,21 0-270,-6 0-3481,30 0 3211,-19 0-810,19 0 603,13-10 0,-26 7 0,11-7 0</inkml:trace>
  <inkml:trace contextRef="#ctx0" brushRef="#br0" timeOffset="33060">12065 15828 13469,'24'-13'-90,"-11"-7"360,-3 17 810,-10-18-541,0 18 1,0-7-360,-21 10-90,16 0 0,-37 0 0,26 0-180,-18 0 90,10 10 90,1 3-90,-1 0 90,1 19-180,10-17 90,2 19-90,11 0 90,0-7 0,0 7 0,0-21 0,11 7 0,2-6 0,10 9 180,1 1-180,-11-1 0,8 1 629,-18-11-359,7 8-180,-10-19 180,0 19-180,-21-18 0,5 7 0,-28-10-90,18 0 90,-19-10-180,8 7-180,11-7-450,-16-1-629,26 9 450,-18-9-2519,21 1 3418,3 7 0,0-7 0,-2 10 0</inkml:trace>
  <inkml:trace contextRef="#ctx0" brushRef="#br0" timeOffset="33803">12230 15946 12750,'0'24'3238,"0"-11"-3058,0 8 270,0-8-450,0 10 89,0 11-89,0-8 90,0-2-90,0-3 360,0-8-360,0 0 0,0-3-270,11-10 360,13 0-90,2 0-90,8 0 90,-11 0-180,1-10 91,0 7 178,-1-18-89,-10 8 0,8-10-89,-18-1 89,7 11 0,-9-8-90,9 19 90,-7-19 0,7 18 179,-10-7 91,0 10-180,0 0 0,0 10-90,0-7 90,0 18-90,0-8 0,0 10 90,0 1 180,0-1-270,11 1 0,2-11 90,21-3-90,3-10-90,10 0-90,0 0 0,11-10 90,-8-3 0,-3 0 0,-13-8 90,-21 8 0,8 0 90,-18-8-90,7 18 90,-10-18-90,0 8 90,0 0-180,0-8 180,0 19 0,0-9 0,0 11 0,0 0 0,0 11 90,0-9-90,0 19 90,0-18-90,0 18 90,0-8-91,-10 10-89,-4 1 360,1 10-270,-8-19 0,19 6 180,-9-10 180,11-9-270,0 9-90,0-11-90,-10 0 0,7 0 0,-7 0-90,10-11 90,0-2-90,0-10 0,0-1 0,0 1 90,21-1-90,-6 1 90,20 10-90,-12 2 0,-10 11 90,-2 0 0,-1 0 90,14 11-90,-8 2 0,5 10-180,-11 1-180,-7-11-629,7 8-630,-10-8 629,0 0 1,0-3-720,0-10 1709,0 11 0,-2-9 0,0 9 0</inkml:trace>
  <inkml:trace contextRef="#ctx0" brushRef="#br0" timeOffset="34608">13241 16016 13649,'3'-13'0,"-1"3"360,-2 10 180,0 11 179,0-9-269,0 9 450,0-1-271,0-7-269,0 7 180,0 11-720,0-16 270,0 27 269,0-9-359,0-7 630,0 26-180,0-27-360,0 9-90,0-14-90,0-20 0,0-3 90,0-11 0,0 1-90,10-1 90,3 1 0,21-1-90,-7 11 90,7-8-90,-11 19 90,1 2 540,0 2 89,-11 9-719,-3-1-809,-10 3-90,11 11-271,-9-1 631,9-10-91,-11 8 0,0-18-1258,0 18 718,0-19-2068,10 9 2699,3-11 89,11 0 180,0-11 2249,20-12 630,-15 7-1350,16-15 270,-32 18-1079,-3 0 90,-10 2 359,0 11 540,0 0-989,0 11-180,0 2-180,0 0 90,0 8-90,0-19 0,0 19 0,0-18 90,0 18-180,21-19 180,-16 9-90,27-11 0,-19 0 0,21-11 0,-18 9 90,15-19-180,-17 8 180,9 0 90,-10-8 90,-2 8-90,-11 0-1,10-8-89,-7 18 0,7-7-90,-10-1 90,0 9 270,0-9-90,0 22 0,0-9 0,0 9 449,0 10-359,0-6-90,0 19 90,0-10-1,0-1 271,0 32-450,0-13-124,0 0 1,0 5 168,1 0 0,-2 0-444,-3-8 0,-2 0 219,1 18 0,-3-4 90,-16-1-90,6-2 0,2 0 0,0-6 90,-6-5 0,2-2-180,15-11 180,-37 8-360,26-21 1,-7-3-901,-9-10 451,16-10 53,-18 7-2302,3-15 0,-3-5 2968,2 3 0,-2 0 0,-13-4 0,-3-1 0,8 2 0,0 1 0</inkml:trace>
  <inkml:trace contextRef="#ctx0" brushRef="#br0" timeOffset="35311">7502 15993 13020,'4'-24'809,"-2"11"-359,-2-7 0,0 6-1,0-9 181,0-1 0,0 1-450,0-1-91,0 11 91,0-8 90,0 19 540,0 2-1,0 2-449,-10 19 0,7 13-720,-18-5 405,8 13 0,2 2-524,-4 1 479,-3 13 0,4 4-699,12-28 0,2 0 699,-6 12 0,1-1 0,3-11 0,4 0-135,12 17 0,4 0-90,-5-16 0,3 1-345,3 4 1,4 3-1,3-6-1177,7-9 0,5-4 1747,13 11 0,3-2 0,-12-13 0,2-3 0,5 0 0,0 0 0</inkml:trace>
  <inkml:trace contextRef="#ctx0" brushRef="#br0" timeOffset="36249">14064 15640 12930,'4'0'1978,"0"0"-1528,-4-10-180,10 7 90,-7-7 90,29 10-91,-6 0-179,11 0 450,-3 10-1,-1 5 1,-1 4-450,2 20-180,-6-17 0,-1 3 360,2 16 0,-5 5-315,-8-3 0,-1 3 90,15 6 0,-2 5 314,-16-2 1,-6 3 0,0-6-405,0-14 0,-2 0-1996,-2 28 0,-4-2 2041,-8-4 179,-3-10-269,-11-5 0,0-11-269,1-8-1,-1 8-720,-10-11 61,8-10-600,-8-2 540,21-22 2312,-8 9-3122,18-19 1799,-8 8 0,-3-11 0,-4 0 0</inkml:trace>
  <inkml:trace contextRef="#ctx0" brushRef="#br0" timeOffset="36823">14699 16393 11850,'6'13'3238,"-2"-3"-2518,-4 1-90,0-8-271,0 7 361,0-10-450,0 0-270,0-10 0,21 7 0,-15-8 450,15 1-450,-11 7 0,-7-18-450,39-2 990,-34-3-91,23 2-539,-20 3 90,-9 8-899,19-10 989,-8-1-90,11-10 0,-11 8 0,8-18 450,-18 28-450,18-15-90,-19 7-360,19 9 450,-18-17 90,18 19 0,-18-10 0,7 10 0,1-8 0,-9 18 0,9-7-90,-11 10-90,0 0 90,10 0 449,-7 0-449,7 0 90,-10 0-90,11 10 90,-9-7 90,19 28-90,-8-26 180,11 37 0,0-16-90,-11 21-90,8-10-90,-8 18 449,0-27-449,-2 17 90,-1-22-539,-7 1 449,7-1 0,1 1 0,2-1-180,0-10-90,-3-2-540,-10-1 540,0-7-1618,11 7 628,-9-10-3507,9 0 4767,-11 0 0,0 0 0</inkml:trace>
  <inkml:trace contextRef="#ctx0" brushRef="#br0" timeOffset="37557">15687 15828 12570,'18'-10'1349,"-9"7"-1259,2-7 360,-11 10-270,0-10 179,0 7 451,0-8 0,0 22-451,0-8 181,0 17-90,0 4-180,0 2-91,0 8 811,0 0-810,0 3-3392,0 20 3212,0-18 90,-11 16 90,9-8-135,-9-12 0,1 1-45,7 16 314,-8-13 1,1-2-45,7-8-1439,-7 15-1,10-31 3753,0-3-6721,0-10 4138,0 0 0,-6-10 0,-2-3 0</inkml:trace>
  <inkml:trace contextRef="#ctx0" brushRef="#br0" timeOffset="37826">16063 15781 14369,'9'-10'989,"-2"7"-179,-7-7 989,0 41-1619,10-12 449,4 46-359,-8-25 0,1 1 0,4-3 0,-1 2-270,-8 23 0,-2-3-450,11-5 405,-10-11 0,-2-2-855,1-3 271,0 8-1,0-23-989,0-3 810,0-18-2520,0 7 1261,0-10 2068,0 0 0,-18 0 0,-4 0 0</inkml:trace>
  <inkml:trace contextRef="#ctx0" brushRef="#br0" timeOffset="38029">15710 16228 13829,'-5'0'1079,"1"0"-359,4 0-450,-10 0-90,7 0 180,-8-10-180,11 7-91,0-7 91,11 10-270,23-11-45,0 5 1,3-1-901,6-5 1,1 1 629,-7 4 0,-1 1 405,6-6 0,-8 3 0,-23 6 0,12-7 0</inkml:trace>
  <inkml:trace contextRef="#ctx0" brushRef="#br0" timeOffset="38364">15687 15687 12840,'-5'-13'1439,"-21"-18"-1259,21 26-270,-26-16 180,28 10 180,-18 9 359,8-9-269,0 22 0,-8-9 449,18 19-539,-18-8 90,8 11 0,-10-1 539,-12 22-719,20-6-225,-7 12 0,2 8-1651,16-4 0,2 2 1696,-8 4 0,0 1-45,8 6 0,4-3-275,-2-20 1,0-4 319,0 1 0,0 0-135,0-1 0,0-4-495,0 13 91,0-3-181,10-13-1529,14 0 450,2-18 1799,29 15 0,-22-28 0,17 7 0</inkml:trace>
  <inkml:trace contextRef="#ctx0" brushRef="#br0" timeOffset="39008">16557 16158 12660,'10'0'180,"-2"0"539,-8 0 900,0 0-899,0 10-360,0 3-90,0 11-91,0-1-89,0 11 0,0-8 0,0 19-90,0-19 90,0 18 0,0-7 180,0-11-270,10-5 90,3-21-180,0 0-270,-2 0 180,-1 0 90,4-10-179,9-4-181,11-30 450,-18 26 0,5-34 90,-21 36-90,0-18-180,0 10 90,0 11 720,0 3-361,0 10 541,0 0-630,0 10 0,0 3-360,0 11 180,0-1-90,0 1 90,0-1 0,10 1 90,4-11-540,9 8-989,11-18 539,-7 7-1798,7-10 2698,0-10 0,-6 7 0,8-8 0</inkml:trace>
  <inkml:trace contextRef="#ctx0" brushRef="#br0" timeOffset="39606">17121 16158 14279,'-2'13'1169,"1"8"-989,1-19 90,0 19 0,0-8-180,-11 11 0,9 10-180,-19-8 270,18 18-90,-8-28 89,11 15 1,0-28 180,0 7-360,0-10 270,0 0-360,0-10 180,0 7-270,0-18 180,0 8 0,0-10 0,0-1-90,0-10 360,0 8-360,0 3 90,1 2-180,9 18 180,3-7 0,0 10 0,8 0 0,-8 10 90,21 14-180,3 12 180,-11 1-180,6-3 180,-29-11-90,7-10 90,-10 8 0,0-18 180,0 7 90,0-10-180,0 0-180,10-10 0,4-14-90,9-12 90,-10 10 0,8-6 0,-18 19 0,18 0-180,-8-18 180,11 26 0,10-6 270,-18 14-270,4 28-270,-9-15 270,-8 7 90,7 9 179,-10-27-269,0 26-359,0-28-811,0 18 541,0-19-1710,0 19 720,0-18 1619,0 7 0,-9-10 0,-3 0 0</inkml:trace>
  <inkml:trace contextRef="#ctx0" brushRef="#br0" timeOffset="39807">17874 16181 12570,'13'13'1709,"-3"8"-1080,-10-18-89,0 7 450,0 1-721,0 2 91,0 0-90,0 18-180,0-26 0,0 27-90,0-19-90,0 10-180,0-10-629,0 8-1620,0-18-629,0 7 3148,0-10 0,-10 0 0,-3 0 0</inkml:trace>
  <inkml:trace contextRef="#ctx0" brushRef="#br0" timeOffset="39953">17851 16111 12930,'-1'-13'0,"1"-8"-450,0 18 90,0-7-539,0 10 899,0 0 0,-10 0 0,-3-1 0</inkml:trace>
  <inkml:trace contextRef="#ctx0" brushRef="#br0" timeOffset="40514">18180 16275 12930,'26'-23'539,"-5"10"-89,-21 2-270,0 11 0,0-10-360,0 7 90,0-7 90,-10-1-180,7 9 450,-28-9-540,26 11 540,-27 0 0,8 0-360,9 11 180,-17-9 0,30 19 180,-19-8-450,7 11 270,1 20 90,3-5-180,10-2-90,0 5 180,0-37-180,10 16-540,4-11 90,20-7 270,-8-3 360,19-13-90,-19 0 270,8-8-360,-10 8-180,-1-21 1,-10 8 538,8 2-359,-18 3 450,7-2-360,-10-3-90,0-19 0,0 9 450,0-1-360,0-7 180,0 18 0,-10-8-90,-3 10 180,0 1-270,2 10-360,11-8 540,0 18 539,0-7-269,0 20-180,0-7 180,0 18-360,0-8 359,0 10-179,0 22 270,-10-17-450,7 17 90,-8-22-450,11 22-2136,0-17 2316,0 17-485,0-1 665,0-15 360,0 5-630,0-13-449,0 2-451,0-7 1952,0 16-4650,0-19 3968,0 0 0,0-3 0,0-10 0</inkml:trace>
  <inkml:trace contextRef="#ctx0" brushRef="#br0" timeOffset="40722">18533 16205 13379,'14'0'630,"-3"0"-180,-11 0 1169,0 0-1079,0 10-451,0-7 181,0 28-270,0-25 0,0 35 0,0-25 0,0 8-90,0-4-629,0-6-1,0 9-1439,0-10 450,0-2 1709,0-1 0,-1-8 0,0 9 0</inkml:trace>
  <inkml:trace contextRef="#ctx0" brushRef="#br0" timeOffset="40910">18556 15922 12750,'0'0'0</inkml:trace>
  <inkml:trace contextRef="#ctx0" brushRef="#br0" timeOffset="41204">19003 15805 15628,'2'13'2699,"0"18"-2160,-13-4-449,9 9-564,-9 9 564,11-19 89,0 29-89,0-27-90,0 17 0,0-11 90,0 13-90,0-8 275,-10 16-545,7-29-719,-18 8 359,18-10-1165,-7-11 805,10 7 990,0-17 0,-2 7 0,0-10 0</inkml:trace>
  <inkml:trace contextRef="#ctx0" brushRef="#br0" timeOffset="41768">18791 16228 12120,'2'-13'1439,"20"3"-1079,-6 10 719,39-11-809,-16 9-180,19-9 270,0 22-90,-8 2-180,-14 10-90,-15 1 90,-10-1 0,-9-10 0,9 8-90,-11-18 90,0 18 0,10-8-270,-7 0 180,18-2 0,-8-11 0,11 0 0,-1 0 0,1-11 0,0-2-90,10-11 0,-8 1 0,8-1 809,-21-10-179,8-2 0,-18-1-540,7 14 0,-10 12 90,0 1-90,0 7 180,0-7-270,0 20 539,0 3 361,0 11 449,0-1-629,0 22-450,0-16-180,1 8 0,-2 1 0,-9 4-966,8-3 0,1 1 1236,-9 9-180,9-5 0,2 1 0,-1 10-45,0-16 0,0 0-120,0-4 1,0-2 74,-11 30 0,8-3 90,-18-5 0,8-29 180,0 8 269,3-10-539,10-11-180,0-3 1401,-11-20-1671,-2 7-89,0-18-900,-8 8 539,8-10-1259,-11-22 810,11 16-40,3-26 1389,10 8 0,-2-2 0,-1-9 0</inkml:trace>
  <inkml:trace contextRef="#ctx0" brushRef="#br0" timeOffset="42028">19873 16228 13199,'17'0'1530,"7"0"-1081,-21 0 271,7 0-270,-10 0-91,11 0 991,2 0-1170,11-10-90,-1 7-450,1-7 450,0 10-90,-1 0 0,-10-11 0,19 9 90,-16-9-270,18 1-1169,-11 7 539,1-7-1529,-11 10 2339,-3 0 0,-13 0 0,-2 0 0</inkml:trace>
  <inkml:trace contextRef="#ctx0" brushRef="#br0" timeOffset="42218">19873 16346 12030,'-20'13'1080,"10"8"-631,0-18 451,0 17-451,7-17 1,-8 18 0,11-18-90,0 7 179,0 1-449,11-9-449,23 9 89,5-11-1439,19 0-340,-11 0 2049,11 0 0,-22-1 0,4 1 0</inkml:trace>
  <inkml:trace contextRef="#ctx0" brushRef="#br0" timeOffset="42860">20038 16205 9961,'15'-13'2789,"-9"2"-2879,4 11 719,1 0-89,-9 0-180,9 0 0,-11 0 809,0 0-629,0 11-180,0-9-181,0 19 181,10-8-270,-7 11 90,18 10-90,-19-8-180,9 18 90,-11-17 0,0 27-270,0-25-1169,0 26-180,0-29-450,0-2 2069,0-14 0,-4-10 0,0 0 0</inkml:trace>
  <inkml:trace contextRef="#ctx0" brushRef="#br0" timeOffset="49227">20461 16087 13110,'5'-34'3058,"-1"-2"-3058,-4 10 0,0 5 629,0 31-449,0 3 0,0 11-180,0-1 45,-9 9 0,-3 2-45,7 0-135,-6 8 0,1 2-404,10-5-676,-5-6 1,0 2 1214,2 15 0,-11-14 0,9-15 0</inkml:trace>
  <inkml:trace contextRef="#ctx0" brushRef="#br0" timeOffset="49463">20391 16181 12210,'-6'-23'450,"7"-1"899,-22 1-360,8-1-809,0 1 540,-8-1 179,19 11-719,-9 13 90,22 13-180,2 0 180,21 19-270,-8-17 0,19 19 0,2 11 0,3-17-90,-3 17-899,8-11 539,-26-18-2069,26 15 1620,-39-28-2159,15 7 3058,-28-10 0,13 0 0,-9 0 0</inkml:trace>
  <inkml:trace contextRef="#ctx0" brushRef="#br0" timeOffset="49724">20743 15946 12660,'-31'-50'2248,"12"17"-2158,9 12 90,10 18 0,0-7 90,0 10 360,0 0-450,0 10-90,0-7 89,0 18-89,0-8 360,10 31-360,4 16-90,-1-8-1696,-2-12 0,-1-4 1786,-8-7-466,9 26 286,-11-29-417,0 8 147,0-11-809,0 1 450,0-1-901,0 1 181,0-11 1439,0-2 0,-5-1 0,-1 3 0</inkml:trace>
  <inkml:trace contextRef="#ctx0" brushRef="#br0" timeOffset="50329">21167 16205 12210,'20'-24'989,"-5"11"-629,-15-8-90,0 19 630,0-19-810,0 18 89,-10-18-179,-3 19-90,-11-9 90,1 11 90,-1 0 180,0 0-180,1 11 0,10-9-90,2 19 0,1-8 0,7 11 0,-7 10 90,10-19-180,0 27 0,0-26 90,0 18 0,0-21 90,0 8 0,0-18-90,0 17 90,10-17-90,3 8 180,0-22-180,-2 8 0,-1-17 0,-7 6 0,7-30 0,11-6 0,-4 19 0,3 2 90,19-7 0,6 4-90,-21 30 0,20-9 0,-15 22 0,16-9 0,-22 9 90,1-1-180,10 3 90,-8 0 180,-2 19-90,-14-17 90,-10 19 89,0-10 1,0-1 90,-10-10-270,-14 8-90,8-18 0,-15 7 0,18-20 0,0 7 90,2-18-90,1 19 90,7-19-90,-7 8 0,10-11-90,0 1-90,0-1-270,0 1-89,10 10-91,3-8-899,11 8 809,0-11-3507,20-10 4227,-15 8 0,10 3 0,-24 12 0</inkml:trace>
  <inkml:trace contextRef="#ctx0" brushRef="#br0" timeOffset="50864">21872 15922 10501,'8'14'2069,"-1"-4"-900,4 1-899,-9 2 360,9 10-181,-11 1-269,0-1 0,0 1-90,0-11 0,0 18 270,0-5-270,0 21-90,0-10 90,0-14 0,0-2 0,0-18 180,0 7-270,0 1 89,0-9-89,0 9 0,0-11 90,0-11-180,0-2 90,0-10 90,0 10-90,0-19 0,0 27-90,10-37 1,14 27 89,13-30-90,10 30 90,-10-6-3392,7 21 3392,-18 10-546,19 24 546,-19-16-354,-2 35 354,-14-48 152,-10 26 28,0-28 2978,0 18-2798,0-19 574,0 9-934,11-11 565,-9 0-565,9 0 742,-11-11-653,0 9-89,0-19-539,10 8 539,14-11-90,-8 1 90,26-11-90,-26 18 630,28-15-1080,-18 28 540,8-7 90,-10 10-180,-11 0 90,-2 21 0,-11-16 0,0 26 0,0-7 0,0-9-630,0 27-359,0-37-810,0 27-3688,-11-30 5487,8 9 0,-15-11 0,9 0 0</inkml:trace>
  <inkml:trace contextRef="#ctx0" brushRef="#br0" timeOffset="51271">22907 16111 11940,'11'-13'1349,"7"-8"-809,-15 18 629,18-18-809,-18 19 450,7-19-630,-10 18 90,0-18-181,-10 19 91,-3-9 360,-22 11-450,-1 11-450,-1 2 360,8 7 0,3 4 540,8 15-990,-14 8 450,43-23-90,12-24 0,3-3 45,2-22 0,0-2 45,0 17 270,17-32-180,-32 42-450,19 21 360,-27-16 90,16 26-360,-11-28-89,3 18-901,1-19 91,7 9-720,2-11-989,-7-11 2878,15 9 0,-26-19 0,7 8 0</inkml:trace>
  <inkml:trace contextRef="#ctx0" brushRef="#br0" timeOffset="51501">23213 15805 12300,'-2'-13'810,"-10"-8"-181,9 8-359,-18 0 0,19-8-180,-9 8 449,11 0-269,0 2 450,0 11-540,0 11 90,0-8 269,0 28-179,0-5-180,0 11 90,0 7-270,11 3 0,-9 3 90,9 7-180,-11-20 0,10 7-450,-7-7 91,18-1-1350,-19-2 809,9-10-2338,-11-11 3328,0-3 0,-9-10 0,-2 0 0</inkml:trace>
  <inkml:trace contextRef="#ctx0" brushRef="#br0" timeOffset="51812">23471 15546 12750,'12'-34'2158,"-13"-13"-988,-2 8-720,14 16-360,15 36 44,7 8 1,3 5 0,-10-2 0,0 1-251,3 4 0,0 0 296,-5-1 0,-4 1-871,-5 6 0,-4 1 691,2-5 0,-2 1 45,-4 13 0,-3-2-45,-4-1 0,-9 1 0,-3 1 89,-15 8-134,10-17 1,-2 0-271,-3 0 0,-1-2-315,-1-7 1,1-2-361,-17 23 0,12-23 1,1-4-810,1-4 1701,-8 15 0,12-28 0,-1 7 0</inkml:trace>
  <inkml:trace contextRef="#ctx0" brushRef="#br0" timeOffset="52211">24271 15875 14459,'37'-10'1439,"-2"8"-989,-1-9-270,-8 11 89,8 0-179,-10 0 0,-1 0 180,12 0-90,12 0-180,-8-10 90,16 7 0,-29-7-90,9 10 0,-12-11-90,1 9-1169,-11-9-270,-3 11 629,-10 0 900,0 0 0,0 0 0</inkml:trace>
  <inkml:trace contextRef="#ctx0" brushRef="#br0" timeOffset="52375">24295 15993 12030,'0'13'630,"0"-2"-180,0-11-1,0 10 541,0-7-271,0 7-269,0-10 0,11 0-180,2 11-90,21-9-91,3 9-89,0-11-449,18-11-1,-26 9-630,3-9 1,1 1 1079,7 7 0,16-18 0,-10 8 0</inkml:trace>
  <inkml:trace contextRef="#ctx0" brushRef="#br0" timeOffset="52688">24906 15617 14189,'-9'-24'3598,"19"22"-3508,-8-6 90,43 29 224,-5 0 1,1 2-225,17 9 0,-16-3 0,-8 7 180,-23-3 0,-9 2-360,-12 30-148,-5-14 1,-7 0-258,-12-2 0,-3-4-259,11-12 0,0 0-236,-14 11 1,4-2-2249,7-3 3148,11-9 0,2-2 0,-7-2 0,9-6 0</inkml:trace>
  <inkml:trace contextRef="#ctx0" brushRef="#br0" timeOffset="53582">14276 13100 8612,'5'0'-360,"-2"0"0</inkml:trace>
  <inkml:trace contextRef="#ctx0" brushRef="#br0" timeOffset="55598">25659 15640 9961,'3'-10'2339,"0"7"-2429,-3-7 360,0 0 539,0 7-719,0-18-90,0 18 90,0-7 270,0 10-180,0 0 360,0 10-270,0-7-1,0 28-179,10-15 90,-7 39-180,18-26 180,-18 36-270,7-15 90,-10-1 180,0 6-180,0-29-180,0 19-90,0-19-1259,0 8-2429,0 0 3958,0-18 0,-3 4 0,0-20 0</inkml:trace>
  <inkml:trace contextRef="#ctx0" brushRef="#br0" timeOffset="55882">25682 15617 12300,'4'-13'989,"-2"2"-719,-2 1-90,0 7 90,11-7 0,13 10-540,2 0 90,18 10-90,-17-7 360,17 7 450,-17 1 90,17 2-630,-28 11 89,5-1-358,-21 11 269,0-18 180,-11 25-180,-12-25-360,-4 18-450,-28-10-809,5-1 1619,11-10 0,-6 8 0,29-8 0</inkml:trace>
  <inkml:trace contextRef="#ctx0" brushRef="#br0" timeOffset="56242">26129 15476 12480,'5'-13'719,"-2"2"-719,-3 1 630,0 7-630,0-18 270,0 19 0,0-9 449,0 11-89,0 11 180,0 2-541,0 10 91,0 11-180,0 3 270,0 20-360,0-7-45,0-17 0,0 2-90,0 0 0,0 1 45,0 26 0,0-27 0,0-2 0,0 14 0,0-10 90,0 7-180,0-18-630,0 19-359,0-19 539,0-3-2518,0-12 3058,0-11 0,-3 0 0,-2 0 0</inkml:trace>
  <inkml:trace contextRef="#ctx0" brushRef="#br0" timeOffset="57148">26646 15946 13469,'6'-10'1260,"-2"7"-721,-4-18 1,0 19-360,0-9 180,0 1-360,0 7 0,-10-7 90,-3 10 179,0 0 91,-19 10-180,6 3-180,-11 0 0,3 8-90,0 13 180,18-5-90,-15 15 0,28-10 90,-7-8-180,10 8 90,0-21 0,10-2-90,-7-11 90,28 0-90,-15 0 90,29 0 0,-19-11 0,19-2-90,-19-10 0,8 10 0,-21-8 90,8 18 0,-18-18 0,7 8 90,-10-10-180,0-1 0,0 1 90,0 10 90,0-8-90,0 18 90,0-7-180,0 10 90,0 0 0,0 10 0,0-7 0,0 18 0,0-8 0,0 10 0,11 1 0,-9-11 90,30 8-90,-16-19 0,18 19 0,21-18-90,-13 7 180,-8-8 0,0-4-90,13-8-180,11-3 180,-19 0-90,-5-8 180,-13 8-180,-8-21 90,0 8 90,-2-8-180,-11 10 90,0 1 0,0 10 0,0 13 90,0 13-90,0 0 0,0 8 0,0-19 0,0 19 0,21 3 90,5-9-180,0 17 180,16-30-90,-15 9-253,9-11 253,-1 0 0,9-11 0,-15 9 0,5-19 0,-24 18-90,-10-7 180,0-11 0,0 5 0,0-18-90,0 21 0,0-8 343,0 19-163,0-9 180,0 11-90,0 11 539,0 2 1,0 21-450,0 2-1517,-5 2 1,0 3 1516,2 14-1,-1-2 1,-2 3-731,1-13 0,-1 1 326,0 17 0,-1 6-58,0-18 1,-1 2 0,0 0 132,0-2 0,1 0 0,-2-1 60,-2 4 0,-1 1 0,1-6-45,3-1 0,0-6 135,-13 15-1892,0-34 1712,16-18 383,-27 7-563,19-20-704,-10-3 344,-1-11 141,11 11-500,-8-8-1440,8-2 990,0-14-2069,2-10 3418,11 0 0,-5 10 0,-2 3 0</inkml:trace>
  <inkml:trace contextRef="#ctx0" brushRef="#br0" timeOffset="57426">27822 15428 14099,'9'-15'4138,"-3"39"-4138,-6 7-45,0 6 0,0 2 135,0 0-90,0-5 0,0 0 0,0 5 0,0 0 0,0-2 179,0-6-538,0 35-1,0-40-1079,0 18 539,0-28-269,0 15-2339,0-28 3508,0 7 0,-6 1 0,-3 1 0</inkml:trace>
  <inkml:trace contextRef="#ctx0" brushRef="#br0" timeOffset="58108">27634 15875 12300,'-3'1'720,"7"-1"-451,-14 0-179,10 0 1799,0 0-1709,0 10 270,0-7-270,10 7 270,24 1-450,-5-9 90,26 9-90,-8-11-90,14 0 90,-11-11 0,15 9 90,-36-19-90,4 14 0,0 1 0,-5-7 0,7-8 0,-15 18 179,-6-28-179,-1 26 0,-3-27 0,-10 19 0,0-10 0,0-1 90,-10 11-90,-3 3 90,-11 10-90,11 10 90,-8-7 0,8 28-180,0-5-90,2 11 180,11-3 0,0-11 0,0 1 0,11-11 90,2 8-90,31-19-90,6 9 90,0-11 0,-11-4 0,-2-3 0,-5-6-90,23 0 90,-21-39 0,-18 41 0,4-41-90,-20 39 180,0 0-90,0-8 90,0 19-180,0-9 0,0 22 90,0 2 0,0 10 180,0 1-90,0-1 90,0 1 0,0-1 270,0 1 179,0-11-269,0-3-180,0-10-90,0 0-180,0-10 90,0 7 0,0-18 540,0 8-540,0-10-90,0 10 90,1-8-450,20 8 450,-6 0 0,30 2 0,-19 11 0,8 0 450,0 11-450,-18-9-180,15 19-3778,-17 13 3059,-1-16 899,8 24 0,-27-39 0,7 7 0</inkml:trace>
  <inkml:trace contextRef="#ctx0" brushRef="#br0" timeOffset="58487">28881 15640 12750,'10'-10'-180,"-2"7"450,-8-7-450,0 10 1079,0 0 181,0 10-721,0-7 91,0 18-360,0-8 270,1 11-180,9-1 0,-7 1 0,7-11 0,-10 18-91,0-15-89,0 18 450,0-21-90,0 8-90,0-19 0,0 9-90,0-11-90,0 0-90,0-11 89,0 9-89,0-30 0,0 27 360,0-37-360,0 27 0,0-19-180,24 11 0,5 1-500,-6-7 680,10 11 0,0 2 0,-10 6 0,12 10 90,-9 10-332,8 4 242,-21-1 0,-3 7 0,1-17-180,2 18 0,0-8-630,-2 11 271,-11-1-901,0-10-1168,0 8 1649,0-18 959,0 7 0,1-10 0,1 0 0</inkml:trace>
  <inkml:trace contextRef="#ctx0" brushRef="#br0" timeOffset="58665">29328 15570 11221,'11'0'2968,"9"0"-2788,-18 10 719,19 3-179,-18 32-630,7-27 90,-10 34-180,0-25-720,0-1-989,0 5-2069,0-28 3778,0 7 0,-9-10 0,-2 0 0</inkml:trace>
  <inkml:trace contextRef="#ctx0" brushRef="#br0" timeOffset="58798">29375 15476 9152,'11'0'270,"-2"0"-90,-9 0-608,0 0 1,-9 0 0,-2 0-1</inkml:trace>
  <inkml:trace contextRef="#ctx0" brushRef="#br0" timeOffset="59055">29680 15452 12930,'36'0'90,"-13"0"629,-13 0-449,-10 0 719,0 11-989,-10-9-90,-14 19 90,9-8 180,-27 11-629,36-1 449,-15 1 180,21-1-1,0 1-269,11 0-179,13-1 269,2-10 0,8 8 359,-11-8-179,-9 11 0,-4-11-90,-10 8-90,0-19 90,-10 9-90,-14-11 90,-2 0-180,-8 0-90,10 0-1079,-10 0 0,18 0-2429,-5 0 3688,21 0 0,-20-11 0,-5-2 0</inkml:trace>
  <inkml:trace contextRef="#ctx0" brushRef="#br0" timeOffset="59257">30010 15499 13199,'12'0'1440,"-1"0"-91,-1 0-1259,3 0-90,11 0 90,10 0-1709,24 0-2609,-6-10 4228,-4 7 0,-17-7 0,-19 10 0</inkml:trace>
  <inkml:trace contextRef="#ctx0" brushRef="#br0" timeOffset="59435">30104 15640 12210,'2'11'989,"6"-8"-899,-18 7 180,10 0 540,0-7-720,0 8-540,21-11-3688,37-11 4138,-14-2 0,-6 6 0,0 1 0,-2-5 0</inkml:trace>
  <inkml:trace contextRef="#ctx0" brushRef="#br0" timeOffset="59844">30762 15217 14009,'2'-23'810,"-12"10"-631,8-8 271,-9 18-90,11-7-90,0 10-270,0 0 0,0 10 270,0 3-180,0 11 0,0-1-90,0 1 0,11-11 0,12 8-90,4-8 90,-4 0-90,9 8 90,-6-19 0,11 9 0,18-11 0,-16-11 0,8 9 0,-13-19 0,0 8 0,-18-32 0,16 6 0,-30-8 90,9 24-180,-11 2 539,0 8-179,0 0 450,0 13-360,0 13-91,0 10 271,-11 11-450,9-8 90,-9 8 0,-10 0-90,16-8 0,-27 29 0,19-5-180,0 0 0,-8 4-630,19-27 1,-9 7-1890,11-11-629,0-10 3238,0 8 0,-2-19 0,0 9 0</inkml:trace>
  <inkml:trace contextRef="#ctx0" brushRef="#br0" timeOffset="60381">31327 15476 12300,'26'-11'2249,"0"9"-1620,-3-19-449,-10 18 0,29-28 0,-23 26-90,25-27 0,-20 19 0,10-10 0,-18-1 90,5 1-270,-21-1 180,0 1 0,0-1-90,0 11 0,0-8 0,-11 19 0,9-9 0,-9 11 90,1 0-90,7 0 0,-28 21 0,25-5 0,-25 7 0,28-2-90,-18 3 90,19 2 90,-9 18 0,11-18-90,0-2 0,0-3 0,0-8 0,21 10 0,-5-9 90,18-4-180,0-10 90,-8 0 90,19 0-90,-8-10 89,10-4-89,-10 1 90,18-18-90,-26 15 45,2-4 0,3-4-1651,-4 0 0,1 1 1741,-1 3 0,2 1-510,14-11 1,-2 5 554,-2 9-618,13-5 528,-32 21 0,1 0 90,0 0 2581,-11 11-2581,-3 2 1776,11 10-1687,-5 1-269,7-1 90,-12 11 0,-11-18 762,0 26-762,0-27-90,0 9-900,0-3-629,-21-19 630,16 19-271,-27-18-719,19 7-761,-21-10 2650,8 0 0,-23 0 0,8 0 0</inkml:trace>
  <inkml:trace contextRef="#ctx0" brushRef="#br0" timeOffset="61090">25306 15546 13379,'-21'-23'180,"-1"10"180,-1 2 90,10 1-90,2 7 89,1-7 631,-3 20-810,0 3 449,-8 21-449,18-7 180,-8 27-360,11-19 0,0 1-90,0 29-1696,0-9 0,0-2 2145,0 1-924,0-10 0,0-1 475,0 5-1112,5-4 0,1-1 662,7 11 135,1-20 1,6-2-451,8-8 0,2-6-44,23 8-750,-7-17 0,9-3 0,-4-1 1434,-7 1 0,1-3 0,8-6 0,5-2 0,-4-1 0,-2-2 0,-1 1 0</inkml:trace>
  <inkml:trace contextRef="#ctx0" brushRef="#br0" timeOffset="61654">32197 14676 13739,'4'-10'990,"0"7"-541,-4-7-89,0-1 360,21-2 539,5 0-809,22 3 539,-1 20-1610,-4 8 0,9 6 0,-5 0 666,-7-2 0,1 3-15,12 9 0,7 6 0,-8-5-75,-13-9 0,-4 1-1044,12 17 0,-3 0 1089,-17-17 0,-1-1-148,8 7 0,-3 2-122,-11-2 1,-3 2-721,2 6 1,-1 1 269,-4-5 1,-5 2 719,-9 17 0,-10-2 0,-4-21 0,-3-1 0,-10 14 0,0-1 0</inkml:trace>
  <inkml:trace contextRef="#ctx0" brushRef="#br0" timeOffset="64591">8090 3834 11311,'15'10'3867,"-8"3"-3147,14 1 0,-8-4-676,34-25 1,13-12-1034,-8 7 0,4-2 516,-10 4 1,6-3 0,0-1 0,-5 2 0,10-5 0,-4 1 0,-1 1-1,0 1 1</inkml:trace>
  <inkml:trace contextRef="#ctx0" brushRef="#br0" timeOffset="71943">8467 17569 9422,'5'-21'3418,"-1"16"-3508,-4-27 270,0 30-90,0-19 1169,0 8-899,0 0-1,0-8 1,0 18 360,0-18-540,0 19 90,0-19-91,0 8 181,0 0-360,0-8 0,0 18 0,0-7 0,0 10-90,0 0 450,0 10-360,0-7-90,0 7 90,0 1-450,0 2 450,-10 0 90,7 8-180,-7-8 90,-11 21 0,15 2 0,-15 1 0,21 7 0,0-18 360,0 8-360,11-10-90,2-1 180,11 1-90,-1-11 540,-10-3-540,40 1-450,-22-19 360,27 16-1998,-24-29 2178,0 8-90,-8-11-636,9-10 726,-22 19 449,-3-17-539,-10 19 0,0-10 0,0-11-449,0-3 449,0 11 0,-10-16 0,-4 37 1451,-9-26-1001,10 28 283,-8-7-643,8-1-540,-11 9 360,-10-9 90,8 11 0,-19 0 0,29 11-269,-15-9-451,18 19 90,-11-18 270,11 18-269,3-19 179,-1 19-359,8-18 539,-7 18-2789,10-8 3059,0 10 0,-4-10 0,-1-2 0</inkml:trace>
  <inkml:trace contextRef="#ctx0" brushRef="#br0" timeOffset="72359">8937 17522 11670,'30'-11'1080,"-12"9"-1080,-7-19 180,-11 18 629,0-7 1,0 10-1,0 0-449,0 10 0,0 24-360,10 5-90,-9-5 0,1 0 450,19 16-360,-8-14 90,0-15-540,8-21 1080,-8 0-630,0 0 449,-2-10-898,10-3 449,-16 0 0,16-8 449,-11 8-988,4-21 89,-1 8 450,8-8-90,-19 21 630,9 2-450,-11 11-540,10 11 450,-7 2 180,18 21 449,2 2-539,-7-10-899,37 6-2339,-14-30 1708,11 9 1440,-5-22 0,-28 9 0,-1-9 0</inkml:trace>
  <inkml:trace contextRef="#ctx0" brushRef="#br0" timeOffset="72599">9713 17145 11670,'8'0'2069,"-1"0"-1349,-7 0-181,0 11 1,0-9 270,0 19-540,0-8 89,0 11 721,0 31-1080,0-24-225,0 10 0,0 4 450,0-2 0,0-2-450,0-7 0,0 0-495,0 11 1,0-4-1620,0-4 1709,0-11-359,0 5 90,0-18 899,0 0 0,-7-2 0,-1-11 0</inkml:trace>
  <inkml:trace contextRef="#ctx0" brushRef="#br0" timeOffset="72792">9454 17639 11850,'8'0'810,"-2"0"-900,-6 0 270,0-10 180,0 7-450,0-7 180,0 10 179,0 0 361,31 0-630,-12 0-653,25-11 563,-9 9-720,1-19 810,8 13 0,1 3 0,6-8 0,-10 7 0,-1 1 0</inkml:trace>
  <inkml:trace contextRef="#ctx0" brushRef="#br0" timeOffset="73152">10184 17051 12300,'9'0'-360,"-2"0"810,-7 0 809,0 0-269,0 11-810,0-9 629,0 19-359,0 3 539,10 33-899,3-15 0,-6-3 0,0-2-3752,3-8 3752,-10 26-1189,11 2 1099,-9-15-315,9 12 1,-1-1-226,-7-16-450,7 28 451,-10-44-2430,0-19 1980,0 9 919,0-11 70,0 0 0,-7 0 0,-2 0 0</inkml:trace>
  <inkml:trace contextRef="#ctx0" brushRef="#br0" timeOffset="73809">10654 17639 11041,'10'-10'1619,"-2"-3"-1709,-8 0 450,0 2-180,0 1 89,0-3 1,0 0-270,0 2-270,-11 22 540,-2-9 180,0 30-630,3-17 180,10 9-90,0 7 180,0-26 0,0 27 0,0-30 90,0 19 0,0-8-90,10 0 90,3 8-1,1-18-179,6 7 450,-17-10-360,18 0 0,-18 0-180,28 0 180,-26-10-90,27-3 0,-19-11 0,0 1-90,8-1 90,-18 1 0,18-1 270,-8 11-90,0-8-90,8 19 90,-18-9-360,7 11-360,1 0 720,-9 11 90,19 2-180,-8 10-450,32 11 630,-16-18-270,5 15 90,-24-28-270,1 7 180,-9-10 270,19-10-270,-18 7 90,18-7-90,-18-1-180,18-2 180,-8 0 180,0-18 0,-3 15-90,-10-18 0,0 21-90,0-8 90,0 8 359,0 0-359,-10-8-629,-24 19 539,5-9-90,-16 11-180,1 0-270,4 11-180,-7-9-989,13 19 1080,21-18-541,-8 18 1,18-19 1169,-7 9 0,2-1 0,-3 3 0</inkml:trace>
  <inkml:trace contextRef="#ctx0" brushRef="#br0" timeOffset="74090">11454 17192 12570,'24'-10'809,"-4"7"-449,-20-7 809,0 10-809,0 0 270,11 10-360,-9-7 719,19 39-539,-18-13 180,8 28-451,-11-10-89,0 0-539,0 11 73,0-19 916,0 16-450,-11-29-90,8 18-720,-7-18 91,10 19 89,0-19-1486,0 8 1396,0-21-1439,0-3 270,0-10 1799,0 0 0,-10 0 0,-1 0 0</inkml:trace>
  <inkml:trace contextRef="#ctx0" brushRef="#br0" timeOffset="74306">11665 17522 11850,'12'-11'2789,"-23"-2"-2160,6 0 91,-27 13-450,19 3 179,-10 28-359,10-26 0,-8 27 0,8-19 0,-1 10-90,4 11 0,10-18 0,0 26-90,0-27-269,0 9-1890,21-3 810,-5-19 1439,39 9 0,-26-11 0,17 0 0</inkml:trace>
  <inkml:trace contextRef="#ctx0" brushRef="#br0" timeOffset="74536">12347 17592 12210,'-12'-2'1079,"2"-6"-1079,10 18-269,0-10-1,10 0 180,14 0 90,-8 0-1979,26 0 450,-37 0 1529,26 0 0,-18 0 0,9 0 0</inkml:trace>
  <inkml:trace contextRef="#ctx0" brushRef="#br0" timeOffset="74691">12371 17639 10951,'-23'13'-360,"10"-2"1799,-8-1-1349,19-7 810,-9 18-631,11-18-359,0 7 90,0-10 270,11 0-270,2 0 90,11 0-90,41 0 0,-32 0 0,32 0 0</inkml:trace>
  <inkml:trace contextRef="#ctx0" brushRef="#br0" timeOffset="75183">13147 17522 11490,'2'-24'2339,"0"11"-2249,-2 3 630,-10 10-451,-3 0 1,-1 10 0,-7 3-90,-2 11-180,7-1-90,-15 11 0,28-8 180,-7 8-90,10-10 0,0-1 0,0 1-270,10-11 270,14 8 180,-9-18-90,27-3-90,-26-3-135,15-6 0,4-3 225,7-11-90,15-4 0,-23-7 0,-20 11-90,-4-1 90,-10 1 0,0 10-90,0-8-269,-21 18-361,16-18-359,-37 19-2969,26-9 4048,-18 11 0,8 11 0,0 2 0</inkml:trace>
  <inkml:trace contextRef="#ctx0" brushRef="#br0" timeOffset="75495">13453 17451 10411,'16'0'1529,"-3"0"-1169,8 0 539,-5 11-359,18-9 0,-21 19 269,18-8-449,-15 21-270,7-18 0,-12 15 90,-11-18-90,11 0 899,2 8-719,0-8-270,-3 0 270,1-2-180,-9-11-90,9 0 0,-1 0 0,-7-11 0,18 9 90,-18-19-180,18 8 0,-8-11-2339,0-20-2338,8 5 4767,-19-8 0,6 23 0,-12 14 0</inkml:trace>
  <inkml:trace contextRef="#ctx0" brushRef="#br0" timeOffset="76151">13946 17569 8612,'5'23'3328,"-2"-10"-3058,-3 8 0,0-8 360,0 0-451,0-2 271,0-1-360,0-7-360,0 7 90,10-10 450,4 0 270,20 0-720,-8-10-90,-2 7-90,7-18 720,-5 8 180,11-10-900,-3-11 180,-21 18 180,-2-15 360,-11 18-180,0-11-90,0 1-180,-11 10-90,-2 2-90,0 11 270,2 0-270,11 0 270,-10 0 360,7 11-90,-18-9 270,19 30-450,-9-27-1,11 26-89,0-18 180,0 11-270,0 10 270,0-8 90,0 8-270,0-11 180,21 1-90,-16-11 0,27 8-90,-19-18 180,11 7-180,-1-20 0,1 7 0,10-18 90,-8 18-90,29-28 90,-26 15-90,16-18 0,-22 11-90,12-11 90,-9 8 0,8-8-90,-21 10 90,-3 11-90,-10 3 180,0 10-90,0 21 90,0-16 180,0 47 89,0-34-269,11 27-90,2-11 0,11-18 0,-1 15 540,-10-28-540,-2 7 0,-1-10-450,4 0 270,9 0 1,1 0-811,-11 0 271,-3 0-1260,-10 0 1641,0 0 1,6 0 0,1 0-1</inkml:trace>
  <inkml:trace contextRef="#ctx0" brushRef="#br0" timeOffset="77196">15028 17451 12390,'7'0'2339,"-2"-10"-2339,-5 7 179,0-7 541,0 10-540,0 0 180,-10 10-270,7-7 90,-29 18-180,27-8 90,-26 10 0,18 1-1,-1-1 271,4 1-270,10-1-540,-11 1 540,9-1-90,-9 1 0,11-11 0,0-3 450,0 1-450,0-8 0,0 17-450,11-17 990,2 7-540,0-10 0,8 0-540,-8 0 1080,11 0-90,-11 0 0,8 0-900,-8 0 0,11 0-90,10-10 540,13 7 0,-8-7 0,27 0 0,-37-4 270,5 3 0,-3-1-180,-12-1-315,14-4 0,-3 3 675,-22 8-450,23-25 450,-31 28-990,0-7 540,0-1-450,0-2 450,-11 0-90,-2 3 0,-10 10 90,-1 0 0,0 10 0,-10 3 0,8 11 0,3-11-89,12 8 89,1-19 539,7 19-449,-8-18-90,11 18-540,0-8 451,0 0-1,0 8 180,0-18-180,0 7 180,0-10-90,1 0 0,9 0 539,-7 0-1168,39-10 539,-34-14 90,44-13-90,-47 1 90,16 12 449,-21 3-359,0 19 270,0-9-989,0 22 359,0 2 809,11 52-539,-9-31-180,12 1 1,4-5 179,-2-16 90,18-14-90,-11-3 0,1-8 0,-1 1 449,12-3-809,-9-11 360,8 1 0,-10-1 0,-11 1 0,18-1 0,-15 1 90,39-11-90,-26 18-90,15-5 90,-30 21 90,27 11 1529,-12 44-1529,8-21 270,-21-1 0,-11-1-450,-26-9 90,5-9-360,-18-4-359,21-10 269,-8 0-2788,-3 0 90,9 0 3148,-6 0 0,14 0 0,-1 0 0</inkml:trace>
  <inkml:trace contextRef="#ctx0" brushRef="#br0" timeOffset="77423">16322 17310 12750,'9'-13'989,"-1"3"720,2 20-450,-7-7-89,18 28-900,-19-15 899,9 39-1259,-11-6 45,1-13 0,-2-1 315,-10 14-900,9-15-179,-9-13-630,11-8-1350,0 11 1350,0-11 1439,-10-3 0,0-10 0,-10 0 0</inkml:trace>
  <inkml:trace contextRef="#ctx0" brushRef="#br0" timeOffset="77617">16181 17545 12030,'9'0'1799,"-2"0"-720,-7 0-809,10 0 180,14 0-360,2 0-180,19 0 180,13-10-90,-6 7-399,-17-7 0,-2-1 40,15 9-1350,9-19-90,-17 18 1799,15-7 0,-37 10 0,6 0 0</inkml:trace>
  <inkml:trace contextRef="#ctx0" brushRef="#br0" timeOffset="78294">8020 17216 9691,'4'-11'3239,"0"-2"-1620,-4-10-900,0 10 451,0-8-721,0 18 451,0 3-540,-11 45 269,9-3-629,-4-2 0,1 8-210,4 3 0,1 4 1,1-4-60,-3 1 1,4 1-212,11 9 0,7 5 0,0-11-150,-6-20 1,6-6-661,12-2 1,8-1 0,-2-4 984,-5-3 1,0-3 0,10 0 0,1 0 0,-11-6 0,0 1 0</inkml:trace>
  <inkml:trace contextRef="#ctx0" brushRef="#br0" timeOffset="78940">16886 17145 12930,'21'0'359,"1"-10"631,12 7-450,-8-7 359,19 10-449,-8 10-180,-1-7 269,9 28-269,-19-15-45,-2 18 0,-3 8 0,-12-4 0,-3 0-225,6-1 0,-3 1 0,-5 18 0,-8-4-1857,-17-8 1677,15-4 0,-3-2-270,-36-1-539,19-3-1080,-29-11 270,26 1 180,-26 0 1619,28-11 0,-15 7 0,8-7 0</inkml:trace>
  <inkml:trace contextRef="#ctx0" brushRef="#br0" timeOffset="79315">17874 17404 12660,'13'-10'1799,"-3"7"-1619,-10-18 539,0 19-449,0-9 90,0 11-90,0 0 539,10 0-629,4 0 720,30 0-1170,-15 0 180,27-4 0,6-2 135,-26 0 0,2-1-45,17-1 0,10 0 0,-7 0-1477,-9 1 1,-4 1 1476,9 0 0,-5 2-90,-5 4-810,-31 0-809,8-11-90,-18 9 180,7-9-270,-10 11 1889,0 0 0,0 0 0</inkml:trace>
  <inkml:trace contextRef="#ctx0" brushRef="#br0" timeOffset="79626">17780 17522 12120,'-1'13'1439,"-10"-3"630,9 1-1799,-9-9 1259,74 9-1439,1-15 0,3-3-90,-16 7 0,1-2 0,1-4 0,4-1 0,-7-1-45,-11 1 0,-5 1-45,-2 0 0,2-1-2249,28-10 1,-6 2-541,-30 10 2879,15-11 0,-8 1 0,-32 12 0,9-7 0</inkml:trace>
  <inkml:trace contextRef="#ctx0" brushRef="#br0" timeOffset="80046">18580 17145 11760,'-12'-33'4678,"2"-4"-4139,10 11-269,0 5 90,0 21-270,0 21 0,0-5 270,21 28-270,-5-28-1,4 10 1,4 0 0,24-8-90,-9 27-1070,6-32 1070,-22-3 90,1 1-951,10-9 861,-8 9 0,40-1 180,-35-7 359,35 7-359,-50-10 540,4 0-450,-20 0 1430,0 0-1430,-10 11-270,-3-9 360,-11 19-540,-8 1 0,-1 1 180,-2 8-180,-18 6 0,-1 2 771,9 0-591,3-14 0,-15 5 0,-1-1 0,11-3 0,7-1 0,1-1 0,-19 5 0,0 0 0,0-1 0</inkml:trace>
  <inkml:trace contextRef="#ctx0" brushRef="#br0" timeOffset="82150">19591 17122 9512,'3'-13'269,"0"3"541,-3 10 1349,0 10-2069,-11-7 359,9 28 991,-9 6-1440,1 23-770,8-25 0,1 0 860,-9 25-30,9-16 0,2 1-105,-1-7 0,0 0-1776,0 15 0,0-1 1101,0 10-1623,0-17 1893,0-24 677,0-19-3735,0 9 3527,0-11 1,-3-1 0,0 1 0</inkml:trace>
  <inkml:trace contextRef="#ctx0" brushRef="#br0" timeOffset="82379">19473 17451 10153,'14'-65'2069,"2"42"-1710,-1-11 1,4 5-180,7 26-180,29-7 90,-16 10 225,1 13 0,-1 5-225,-8 0-26,-7 8 0,-6 3-64,-18 18-137,-21-8 137,0-10 0,-5-3 0,-4-6 0,-3-3-360,-27 9-1079,5-5 180,29-21-338,2 0 1597,13 0 0,-1 0 0,-5 0 0</inkml:trace>
  <inkml:trace contextRef="#ctx0" brushRef="#br0" timeOffset="82695">19991 17028 12030,'17'-24'1349,"7"11"-1169,-21 3 1080,18 20-721,-18 4 91,7 30-450,-10-5 0,0 8-90,0-2-90,0-19 0,0 8 0,0 0-90,0 13 90,0-8 0,0 5-180,0-20-540,-10 10-179,7-19-91,-18 6 271,18-10-631,-7-9-1078,10 19 2428,0-18 0,-14 7 0,-3-10 0</inkml:trace>
  <inkml:trace contextRef="#ctx0" brushRef="#br0" timeOffset="83594">20485 17310 11131,'18'-26'1799,"-3"-5"-1709,-15 28 719,-21-18-449,5 29-180,-18-16-540,21 29 360,-8-18-90,18 18 0,-28-8-90,25 21 270,-25-8 270,28 8 270,-18 0-271,19-8-359,-9-3-269,53-12 89,-21-11 360,34-21-180,-21 5 89,-20-21 1,-1-1-90,10 14 0,-12-28 90,-11 52 0,0 0 90,0 10-180,0-7 90,0 28 90,0-5-90,0 0-90,0 6-180,0-9 270,31-7-90,-12 5-45,16-18 0,6-6 45,11-8 0,-12 6 0,1-3-45,-3-6 0,-5-6 135,7-27-180,2 8 90,-40 5 0,9 13 0,-11 19-90,0-19 90,0 18 0,0-7 0,0 10 90,0 0 0,-11 10-90,9 3-90,-19 21 180,18-8-180,3 8 0,24-21 90,2 8 0,8-18 0,11-3 0,-17-3 90,7-7-90,-14-1-90,-8 9 90,10-19 0,-10 18 90,-2-18-90,-11 8 0,0-10 0,0 10 2249,0 2-2429,0 43 270,0-4 360,0 30-599,0-11 329,0-13 0,0 0-781,0 18 601,1-20 0,-2 4 45,-9 20 0,-1-2-45,6-2 30,-6-7 0,-5 9 0,1-4 374,-1 1 1,-5-3-375,-10-6 0,-6 0 0,2-3-30,7 8 0,-4-10-45,-18-17 0,3-19 45,21-38-180,2-2-269,14-16 89,20 29-405,6-7 1,2 0 44,11 2-360,-2-1 1,1-1 1079,20-14 0,-14 7 0,4-4 0</inkml:trace>
  <inkml:trace contextRef="#ctx0" brushRef="#br0" timeOffset="83900">21849 16957 10411,'8'58'6656,"-2"-19"-6386,-6 26-180,0-36-90,0 8 0,0 2 0,0 3 90,0 15-90,0-12-90,0-19-180,0 8-629,0-11-1350,0 1-90,0-11 2339,0-3 0,-6-10 0,-2 0 0</inkml:trace>
  <inkml:trace contextRef="#ctx0" brushRef="#br0" timeOffset="84751">21543 17404 12300,'8'0'270,"-2"0"359,-6 0 271,0 0-720,21 0-90,-6 0 0,21 5 0,4 1 0,5-4-109,-6 4 0,1-1-161,7-5 180,0 0 0,-13-4 0,0-3-270,29-6 180,-2 0 0,-6-8 180,-39 8 0,15-10-180,-28-1 270,7 1-360,-10 10 450,0-8 38,-31 8-308,23 0 90,-55 13-90,55 2 359,-34 19-359,39-18 0,-7 28 540,10 16-540,0-15 0,0 30-90,0-46 180,31 18 0,-23-21 0,55 8-360,-44-19 360,17 1 0,4-6 0,2-20 180,15 7-270,-23-15-360,-10 7 360,0-2 0,-1-8 0,-10 11 180,19-1-90,-27 11-180,26-8-90,-17 8 180,30 0 0,-25 3 0,33 10 0,-26 10 0,11-7 90,8 18-180,-30-19 90,27 30 0,-26-27-180,18 47 270,-21-34 90,-2 16-180,-11-13-180,0-18 180,0 18 90,0-19-90,0 9 0,0-11 180,0-11 90,0-2-270,0-10 180,0-22-3572,0 17 3751,0-17-628,10 22 359,3-1-360,32-10 360,-16 19-45,4-3 0,-1 4-45,-3 12 90,16-9-90,0 11 90,-6 0-90,8 0 0,-2 21 0,-19-5 0,-2 18-90,-4-11 0,-17-10 3482,8 19-3572,-22-17-540,-13 19-179,-2-21-541,3 8-1618,2-18 3058,18 7 0,-27-10 0,6 0 0</inkml:trace>
  <inkml:trace contextRef="#ctx0" brushRef="#br0" timeOffset="85012">23566 17098 8972,'22'0'3148,"-10"1"-3148,-1-1 1799,-11 10-630,0 14-1079,0 12-90,0 1-180,0 7 180,0-18 90,10-2-90,-7-3 0,7-8-180,-10 0-1079,0-3 0,0-10 876,0 0 1,-9 0 0,-3 0 0</inkml:trace>
  <inkml:trace contextRef="#ctx0" brushRef="#br0" timeOffset="85729">23189 17216 9512,'-10'0'2428,"14"0"-1888,-25 0 0,21 11-271,-10 2 1,7 10 270,-8 1-360,11 20-360,-10-15 0,7 26 450,-18-19 180,19-10 629,-9 6-989,1-30-90,7 9 0,-7-11 90,10-11-180,0 9 90,0-19 180,0-3-270,0-2 90,0-18 0,0 18 0,10-19 90,3 19 0,11 3 0,21-9-90,-17 27-1696,10-1 0,0 2 1696,-6 6-90,23 30 90,-31-6-90,-11 21 90,-3-11-180,-10-12-720,0-3 451,0-8-1620,0 0 2069,0 8 0,-9-19 0,-3 9 0</inkml:trace>
  <inkml:trace contextRef="#ctx0" brushRef="#br0" timeOffset="85925">23660 17169 11041,'12'0'2788,"-3"11"-1709,-9 2-539,0 21-540,0-19-270,0 27 450,0-26-1349,0 28 1169,11-18 0,-18-2 0,5-14 0</inkml:trace>
  <inkml:trace contextRef="#ctx0" brushRef="#br0" timeOffset="86075">23683 17051 9871,'12'-13'1440,"-2"-7"-1710,-10 17-2249,0-7 2519,0 10 0,-10-1 0,-2 1 0</inkml:trace>
  <inkml:trace contextRef="#ctx0" brushRef="#br0" timeOffset="86326">24248 17028 9781,'0'13'2069,"0"-2"-1439,-10-11 359,-35 21-809,14-6-270,-4 6 0,4 3 270,15 2 180,-5 8-450,21-11 90,0 1 270,0 10-270,21-8-180,-5 8 450,8-21-270,-3-3-90,-19 1 450,9-9-360,-11 9 90,-21-11-90,15 0-180,-36 0-270,27 0-1529,-19 0 630,20 0 1349,-6 0 0,7 0 0,-11 0 0</inkml:trace>
  <inkml:trace contextRef="#ctx0" brushRef="#br0" timeOffset="86524">24483 17192 12750,'37'1'2788,"-12"-1"-2518,-4 0-90,-8 0-90,21-11-90,13 9-180,-7-9-810,15 11-2338,-19 0 3328,-9 0 0,-8 0 0,-20 0 0</inkml:trace>
  <inkml:trace contextRef="#ctx0" brushRef="#br0" timeOffset="86709">24600 17286 8972,'-12'24'1979,"-8"-11"0,18 8-990,-9-18-539,11 7 179,0-10-539,0 0 90,11 0-90,2 0-180,10 0-1259,22 0 540,-16 0-721,26-10-359,-29 7 1807,19-7 0,-20-1 0,7-2 0</inkml:trace>
  <inkml:trace contextRef="#ctx0" brushRef="#br0" timeOffset="87116">25471 16934 12930,'-8'0'90,"-3"0"629,-2 0-89,3 0-91,10 10-179,0 4 180,0 9-180,0 11-360,10-8 90,-7 8-270,18-10 360,3-1-270,23-10 90,-8-2-180,16-11 450,-18 0-270,10 0 0,-21-11-180,6 9 180,-9-19 180,4 8-180,-4-11-90,-2-10 270,-18 8 90,7-18-91,-10 28 451,0-5-450,0 21 180,-10 21-270,-3-5 90,-11 18-90,1-11-90,9 1 539,-7-1-539,8 22 0,0-17 90,-8 17-270,8-22-1259,-11 11 720,11-18-1170,-8 15 719,19-18 1170,-9 0 0,9 8 0,-2-8 0</inkml:trace>
  <inkml:trace contextRef="#ctx0" brushRef="#br0" timeOffset="87626">25917 17263 12480,'4'0'270,"0"0"1169,17-21-1079,-6 16 449,30-37-719,-19 37 180,19-26-270,-29 28 90,15-28-90,-18 26-90,0-27 90,-2 30-90,-11-19 180,-11 29 90,-12-6-180,-4 22 90,4 10 0,12 2-90,11 1 90,0 7 180,32-18-270,-3-2 0,18-14-90,-13-10 90,0-10 0,-8 7 90,19-18-90,-19 8-90,19-10 90,-19-1-45,1 2 0,1 0 45,1-7 45,8 0 0,2 3 45,-7 11 0,0-3 0,1 4 269,4 12-179,0-9 135,5 14 0,2 5-225,3 5-90,-6-3 0,-3 3 629,-4 11-629,-21 10 90,-2-19-629,-11 27-1,0-26 90,0 7-1259,-21-2 720,5-18 989,-50 7 0,20 1 0,9-5 0,0 0 0</inkml:trace>
  <inkml:trace contextRef="#ctx0" brushRef="#br0" timeOffset="88278">18979 17216 10321,'39'-23'2249,"-14"10"-2159,-14-8 989,-1 18-449,-7-7 719,7 20-989,-10-7 90,0 28-360,0-5-90,0 11 89,0 7 1,0-18 0,0 19 45,-4 9 0,-2 1-135,3 0-600,12 0 1,6 10-1,3-15-1762,17-11 1777,2 7 1,4-5-855,17-28 1439,-8-3 0,2 1 0,-12-5 0,-1 1 0,16 4 0,-1 1 0</inkml:trace>
  <inkml:trace contextRef="#ctx0" brushRef="#br0" timeOffset="88911">26529 16793 12300,'29'-11'1799,"-1"9"-990,-5-9 271,22 11-226,10 9 1,3 3-947,-21-5 0,2 2 332,11 4 0,5 3 0,-8-1-150,8 12-330,-4 3 0,8 10 0,-6-3 15,-13-7 0,-2 2-639,6 10 0,2 6 1,-12-4-666,-18-12 0,-9-2 1529,-9 28 0,-38-24 0,-4-11 0</inkml:trace>
  <inkml:trace contextRef="#ctx0" brushRef="#br0" timeOffset="91334">19591 6844 7443,'14'0'0,"-9"0"0,6 0 449,-11 0 631,0 11-810,0-8 179,0 7-808,0-10 2787,0 0-1348,10 0-1440,-7 10-90,7-7 1080,-10 8-630,11-11 539,-9 0-539,9 0-359,-11 0 449,0 10 269,10-7-269,-7 7-809,18-10 989,-19 0 89,9 0-359,-1 0 0,-7 0 270,8 11-90,-1-9-90,-7 9-90,18-11-270,-19 0 270,19 10 270,-18-7-450,18 7-90,-8 1 540,11-9-360,-1 9 360,1-1-270,-1-7-180,1 18 180,-11-19 0,19 30 0,-17-27 0,20 26 0,-22-18-180,8 11 450,-8-1-3302,10-10 2942,-10 8 90,8-8 0,-18 0 0,18-2-270,-18-11 270,7 10 0,-10-7 0,0 7 3392,0-10-3302,0 0-180,11 0 450,-9 0-360,9 0 0,-1 0-270,-7 11 180,7-9-1349,-10 19 180,0-18 1259,0 18 0,-3-8 0,-2 10 0</inkml:trace>
  <inkml:trace contextRef="#ctx0" brushRef="#br0" timeOffset="92177">19520 9572 7609,'-30'50'67,"1"0"1,7-4 0,1 4-1,-2-2-858,-5-7 0,-2-2 1,1 1 790,5 1 0,1 1 0,5-5-540,-6 18-90,0-26-89,1 26 850,10-29 0,-10 8 1,8-11-1</inkml:trace>
  <inkml:trace contextRef="#ctx0" brushRef="#br0" timeOffset="92727">18227 11689 9332,'0'26'1529,"0"6"-1799,-10-30 450,7 19 180,-7-18 179,10 7 181,0-10-540,0 0-180,0 11 899,0-9-899,0 9 180,0-11-810,0 0 1,0 0-1</inkml:trace>
  <inkml:trace contextRef="#ctx0" brushRef="#br0" timeOffset="93206">19121 12442 9961,'0'0'0</inkml:trace>
  <inkml:trace contextRef="#ctx0" brushRef="#br0" timeOffset="94511">19168 12371 8522,'-64'5'0,"1"1"0,9-6 0,3 2 225,5 8 0,5 1-585,2 2 944,-16-1 1,2 0-135,24 1-360,-15 8-360,-1-8-90,16 10 1259,-8-6 1,-2 0-1259,-3 20-593,-5-11 1042,16 6 409,-3-9-409,15 3 135,-7-4 0,0 1-675,10 3 450,-18 18 450,21-18-450,2 8 90,11 0 0,0 13 0,0-8 0,0 16 0,0-8-234,0-7 144,0 4 90,11-21 0,-9 1 270,19 0-270,-18-1 180,28 21-181,-25-15-89,25 16 90,-18-22-90,11 1 0,7 4 0,4-1 90,20-7 0,-15 3 0,1-4 596,17-19-731,-21 2 0,4-4-45,22-12 0,3-3 0,-2 9 0,1-2 60,-22-3 0,-1-3 1,1 0-481,3 1 0,-1 0 0,-5 1-936,-9 0 1,-1-1 1400,14-5 0,1-4-45,-4-9 0,-6 0 90,-1-1-150,-4 3 0,5-7 0,-3 0 1049,1-11 1,-3 1-765,1 8 0,1-1-448,4-14 0,-7 3 583,-13 13 90,5-18-180,-21 20-90,0-7 0,0 28 2315,0-15-2405,-10 28 90,7-7-180,-28 10-1349,-6-11 1079,8-2-275,-13-11 1,37 11-1,-9 3 1</inkml:trace>
  <inkml:trace contextRef="#ctx0" brushRef="#br0" timeOffset="95426">17639 5292 7083,'25'13'0,"6"8"0,-18-18 0,32 18 0,-6-8 0,8 10 0,-23-10 0,-3-2 0,-8-11 0,0 10 0,8-7 0,3 28-90,-9-26 180,27 27-90,-36-19 0,25 0-270,-7 8 270,2-8 0,8 0 0,-11-3 0</inkml:trace>
  <inkml:trace contextRef="#ctx0" brushRef="#br0" timeOffset="98396">21966 7667 9961,'-2'1'2879,"6"-1"-2699,-14 0 449,10 0 361,0 0-900,-11 0-360,9 0 270,-9 0 270,11 0-1462,0 0 0,-6 0 0,-3-1 0</inkml:trace>
  <inkml:trace contextRef="#ctx0" brushRef="#br0" timeOffset="99145">22319 9337 12480,'9'-21'719,"-1"16"-1258,-8-16 359,0 21-1529,0 0 0,0 11 1709,0-9 0,-8 9 0,-1-11 0</inkml:trace>
  <inkml:trace contextRef="#ctx0" brushRef="#br0" timeOffset="99885">24036 11971 14459,'13'0'-720,"-3"1"720,-10-1-1417,0 0 0,-10-1 1,-3 1-1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1T10:25:07.804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4939 14441 10231,'21'-11'1619,"-10"9"-719,0-9 179,-11 11-719,10-10 180,-7 7 179,7-7 1,1-1-630,-8 9 90,7-9-90,-10 11-90,0-10 179,0 7-89,0-7 90,0-1-270,0 9 90,0-9 0,0 11 0,0 0 0,0-10 0,-11 7 0,-2-7 0,-10 10-90,-11 0 180,18 0-90,-16 0 0,19 0-90,-21 0 90,8 0-90,-19 0 180,19 0-90,-29 0 0,16 10 0,-9-7 0,4 7 0,18 1 0,-9-9 0,1 30 90,8-27-180,-8 26 90,21-18 0,-9 13 0,2 3-90,12 2 135,-9 7 0,3 0-45,14-9-90,0 26 90,0-29 0,0 8 0,0-11-89,0 11 178,0-7-178,0 7 178,0-11-89,10 11 0,3-8-89,11 8 178,-11-10-89,-2-1 0,-11 1 0,0-1 0,10 1 0,-7-1 0,7 11 0,-10-8 90,-21 29-180,5-16-606,-18 8 696,11-13 0,-1-10 0,0-1 0,1 1 0,-11 10 0,7-18 90,-7 15-90,11-18 0,10 0 89,-8 8-89,8-18 0,-1 7 0,4-10 0,10 0 787,0 0-877,21 11 180,5 2-180,11 0 90,-3 8 0,-10-8 90,-1 10 180,1 11-180,0 3-90,-1-1 630,-10 9-540,-2-19-233,-11 8-307,0-11 630,0 11 90,0 13-180,0-7 90,0 25-180,0-36 0,0 25 0,0-17 239,0 0-149,0-3 0,-11 10-539,9-5 539,-9 8-90,11-13 179,0 11 361,0-6-450,0 8 0,0-13-90,0 0-360,0-8 810,0 18-47,0-17 46,0 38-808,-10-34 448,7 35-179,-3-21 1,1-2 89,5 7 45,0-3 0,0 3-1,0-15 1,0-2-1256,0 22 1255,0-11 1,0 0 135,0 17-90,0-1-45,0-26 0,0 0-848,0 15 803,0 9-462,1-11 372,9-11 180,3-2-90,11 0-90,-1-8 1434,1 8-1344,10-21 0,-8 8 802,8-18-1072,1 7 180,-9-10 192,8 0-2081,10 0 540,-15-10 179,16 7-2337,0-18 3597,-17 8 0,9 0 0,-24 3 0</inkml:trace>
  <inkml:trace contextRef="#ctx0" brushRef="#br0" timeOffset="1130">1294 14441 11400,'2'-13'1620,"1"2"-1261,-14 11-539,8 0 360,-7 0-180,10 0 630,0 0-450,0 11 270,0-9-181,0 19-89,0-8 360,0 21-360,0 3-90,0-1 0,0 9 180,0-9-180,0 1-443,0-3 353,0-11 0,0 1 0,0-1 0,0-9 0,0 6 0,0-6 0,0-1-90,0-3 0,0-10-1439,0 0 0,0 0 0</inkml:trace>
  <inkml:trace contextRef="#ctx0" brushRef="#br0" timeOffset="1763">1246 14417 12750,'-10'-10'1169,"2"7"-719,8-18-270,0 19-180,0-9-90,0 11-180,10-10 450,3 7-180,32-18 0,-16 19-90,14 1 0,0 2 180,-8 1-135,10 12 0,-4 4 45,-23-3 90,14 19-90,-32-10 450,0 10-450,0-19 179,0 27-89,-11-26 90,-23 28-180,5-28 90,-26 15 0,29-28 0,-19 18-90,19-19 90,-8 9 0,11-11 0,9 0-90,-28 10 90,35-7 0,-25 7 0,32-10 0,0 11 180,0 2-180,11 10 539,23 22-359,-5-6 90,-2-10 0,1 0-270,-2 7-135,2-12 0,-1-3-225,-9-6-3418,24 6 3688,-39-31 0,5 7 0,-11-7 0</inkml:trace>
  <inkml:trace contextRef="#ctx0" brushRef="#br0" timeOffset="2291">1952 14417 12840,'4'0'1619,"0"0"-1259,-4 0 539,0 21-539,0-16 269,0 48-89,0 7-405,0-23 0,0 1-180,0 9 0,0-2 135,0 15-630,0-13-899,0-23 1439,0-14 0,-4-10 0,0 0 0</inkml:trace>
  <inkml:trace contextRef="#ctx0" brushRef="#br0" timeOffset="2867">2540 15193 12840,'6'-13'90,"-2"3"539,-4 10 1,0 0 89,-11 10-449,9-7 180,-9 7 270,1 11-540,-3-5 449,0 49-539,2-33 180,1 33-270,7-29 0,-8 1 0,11-3 0,0-10 0,0-11-270,0 8 90,0-19-180,0 9-1259,0-11 674,0 0 1,-4 0 0,-1 0 0</inkml:trace>
  <inkml:trace contextRef="#ctx0" brushRef="#br0" timeOffset="3278">2422 15264 10771,'6'-11'1709,"-2"9"-1349,-4-19 179,0 18 91,0-18-90,10 19-720,3-9 180,1 1-270,7 7 1079,23 3-809,-12 24 0,12 2-179,-23 8 269,-18-21 90,7 18-270,-10-25 0,-10 25 180,-3-29 0,-21 19-180,7-18 90,4 7 90,12 1-270,1-8 180,-3 7 449,0-10-449,2 0 0,11 0 180,0 0 0,0 10 540,0 3-720,0 1 180,21 6-90,-16-6 89,27 9-179,-19-10 0,11 8 0,-1-8 0,1 0 0,-11-2-179,8-1-1,-8-7-270,0 7-1079,-2-10 539,-1 0 990,3 0 0,-4 0 0,-5 0 0</inkml:trace>
  <inkml:trace contextRef="#ctx0" brushRef="#br0" timeOffset="3709">2987 15264 11670,'6'-13'2069,"0"2"-1529,4 1-450,3 7 0,0-7 180,8 10-270,-8 0 449,1 10-269,6-7-90,-17 7 270,18 1 180,-18 2-450,7 10 90,-10-10 179,0 8-359,0-8 90,0 11-450,-10-11 360,-4 8 0,-30-8 0,26 10 0,-35 1 540,48 0-450,-16-11-180,21-3 450,21 0 270,-5 4-630,18-1 179,10-3-89,6-10-629,0 0 494,-6 0 0,-1 0-225,1 0-450,6 0 1,0 0-2160,-8 0 1260,13 0-360,-42 0 1979,-2 0 0,-18 0 0,0 0 0</inkml:trace>
  <inkml:trace contextRef="#ctx0" brushRef="#br0" timeOffset="4163">2564 16111 12210,'5'-24'1259,"0"11"-899,-5-8-270,0 18 270,0-7-90,0 0-270,0 7 359,0-8-89,0 11 720,0 11-720,0-8 89,0 17-269,0-7 90,0 11 0,-1 0 0,-9 9-180,-3 15 0,0-9 0,2 5-540,1 1-629,7-17-450,-7 6 360,10-23-1350,0-11 2609,0 0 0,-5 0 0,0 0 0</inkml:trace>
  <inkml:trace contextRef="#ctx0" brushRef="#br0" timeOffset="4591">2469 16063 12840,'6'-13'719,"-2"-7"-269,-4 17-270,0-8-90,0 11-270,0-10 450,0 7-180,11-7 180,12 20-360,3 3 180,9 1 0,-22 6 269,-3 4-179,-10 13-180,0-11 0,0 5 0,-10-28 0,-4 18 0,1-19 0,3 19 90,-1-18 90,-2 18-90,0-19 270,3 19-90,10-18-270,0 18 180,0-8 179,0 0-89,0 8-180,0-8-90,10 10 0,3-10 180,0 8-270,8-8 90,-18 0-180,29-2-90,-27-11-899,26 0 90,-18 0 1079,11 0 0,-5-11 0,-1-2 0</inkml:trace>
  <inkml:trace contextRef="#ctx0" brushRef="#br0" timeOffset="5100">3010 16040 12660,'7'0'270,"9"-10"179,-3 7-449,10-8 0,1 11 90,-11 0 90,8 11-180,-18-8 540,18 17-270,-19-17 0,9 28-91,-11-25-89,0 25 180,-21-8-180,16 4 0,-16-4 90,10-2 0,-2-18-270,0 7-180,2-10 450,11 11 180,0-9-180,0 9-180,0-11 90,0 0-180,21 0-270,-5 0 450,39 0-90,-26 0 270,16 0 359,-22 10-359,-10 3 180,-2 11 270,-11-11-451,0 8 1,0-19-90,0 19-450,-21-8 360,5 0 180,-29 8-180,19-8 90,-29 11-180,16-1 0,-8-10-180,2 8 0,29-18-719,-26 7-1440,16 1 1170,0-9-2519,-6 9 3688,30-11 0,-24 0 0,7 0 0</inkml:trace>
  <inkml:trace contextRef="#ctx0" brushRef="#br0" timeOffset="5507">2611 16863 12120,'5'-13'1169,"0"3"-1079,-16-1 270,9 9 0,-9-9-270,11 11 1169,0 0-719,0 11-360,0-9 449,0 40-539,0-13 0,0 28-90,0-20 0,0-3 540,0-11-540,0 11-630,0-8 91,0 8-1080,0-21 809,0 8-2158,0-18 2968,0 7 0,-4-10 0,-2 0 0</inkml:trace>
  <inkml:trace contextRef="#ctx0" brushRef="#br0" timeOffset="5898">2634 16840 11670,'6'-13'720,"9"-8"-630,-2 18-180,21-7 90,-18 10 270,26 0-180,-37 0 359,16 31-89,-63-2 90,32 18 360,-32-13-631,42-21 451,0 8-360,0-8 90,10 0-720,24 18 450,-5-26-90,16 27 540,-22-30-630,1 19-540,-1-18-1709,1 18 1530,0-19 809,-1 9 0,-15-22 0,-4-2 0</inkml:trace>
  <inkml:trace contextRef="#ctx0" brushRef="#br0" timeOffset="6251">3199 16746 12390,'6'0'2473,"-4"40"1,-9 14-2924,-6-20 495,7 22 0,-1-5 675,-3-38-1080,10 8 900,0-19-540,0 9-540,0-11 540,10 0 0,-7 0 0,28 0-90,-25 0 450,25 0-2159,-7-11-720,13 9-269,-1-9 2788,-2 1 0,-26 7 0,-5-7 0</inkml:trace>
  <inkml:trace contextRef="#ctx0" brushRef="#br0" timeOffset="6421">3340 16910 12210,'-6'0'1529,"1"0"-90,5 11-89,0 2-1710,0 0 1079,0 8-1258,0 2 539,0-7-630,0 26-899,0-27 539,0 19-539,0-21-1709,-10 8 3238,-4-8 0,-4 0 0,0-2 0</inkml:trace>
  <inkml:trace contextRef="#ctx0" brushRef="#br0" timeOffset="6786">2752 17733 12480,'-5'-10'1439,"7"7"-1079,-12-7 90,10-1-271,0 9 91,0-9 0,0 11 1349,0 0-1349,0 11 630,0 2-900,0 10 0,0 1-90,0 10-540,0-8 630,0 18-1259,0-7 539,-11-11-1079,9 5 270,-9-18 180,11 1 1349,0-4 0,-5-10 0,0 0 0</inkml:trace>
  <inkml:trace contextRef="#ctx0" brushRef="#br0" timeOffset="7149">2752 17710 8188,'16'-13'1349,"2"-8"560,-5 18-1729,8-18 586,-8 19-856,0-9 629,-2 11-179,-1 0 1258,4 0-1259,9 11 811,1-9-990,-11 19 89,-3-8-448,-10 11 358,-10-11 1,-3 8 0,-11-8-90,0 10-90,11-10 540,-8 8 89,19-18-629,-9 7-989,1 1 989,7-9 630,-7 19-630,10-18-450,10 7 450,-7 1 90,18-9 899,2 19-989,-7-8-1259,16 1 989,-30-4 540,9-10-1169,-11 10-91,0-7-2968,10 7 3958,-7-10 0,2 0 0,-11 0 0</inkml:trace>
  <inkml:trace contextRef="#ctx0" brushRef="#br0" timeOffset="7586">3434 17639 13379,'7'-13'720,"-1"-8"-270,-6 19-1,0-9-89,0 11 1529,0 0-1799,0 11-630,0-9 1,-10 19 629,7-8 0,-7 21-90,10-8 90,0-2 629,0-14-89,0-10-630,10 11 629,-7-9-1348,18 9 179,-19-11 0,30 0 540,-6 0-89,21 0 178,-10 0-89,-3 0 0,-21 10 180,8-7 90,-18 18 450,7-19-630,-10 9 180,0-1-1,0-7-359,0 18 270,-10-19 90,-3 19 0,-11-8-270,0 0 90,1 8-90,-1-18 0,0 18-90,1-18-90,-1 7-629,1 0 359,10-7-2159,-8 7 1530,7-10-1619,1-10 2698,-8 7 0,13-17 0,-10 6 0</inkml:trace>
  <inkml:trace contextRef="#ctx0" brushRef="#br0" timeOffset="7885">3528 17498 12930,'7'0'1619,"0"11"-720,-7-9 91,0 9-541,0-11-89,0 0-360,10 0 450,-7 0 269,28 0-359,-15 0 180,29 10-360,-19-7-381,18 7 291,-17-20 90,7 7 0,10-18-180,-4 19-373,7-9 373,-13 11 0,-10-10-90,-1 7-360,1-18-539,-11 19-4318,-3-9 5307,-10 11 0,-7 0 0,-1 0 0</inkml:trace>
  <inkml:trace contextRef="#ctx0" brushRef="#br0" timeOffset="22707">24012 5410 8252,'13'10'990,"-2"-7"-990,-11 7 0,-11-20 0,-2-3 0</inkml:trace>
  <inkml:trace contextRef="#ctx0" brushRef="#br0" timeOffset="23376">28551 5410 7263,'10'0'-270,"-2"0"270,-8 0 0,-8 0 0,-2 0 0</inkml:trace>
  <inkml:trace contextRef="#ctx0" brushRef="#br0" timeOffset="25670">7596 6468 11580,'4'0'-180,"-1"0"1019,-3 0 1,0 0 0</inkml:trace>
  <inkml:trace contextRef="#ctx0" brushRef="#br0" timeOffset="44141">12982 14182 11940,'2'-13'630,"-11"3"-360,7 10 629,-19 0-719,18 0 0,-7 0 360,10 0 989,0 0-1349,0 10-90,0-7 90,0 18 359,0-19-179,0 9-180,0-11-180,0 0 180,21 0-180,-16 0 90,37-11-90,-26 9 45,15-13 0,3-2 45,8 2-90,16-9 90,-13 3-3392,-19 19 3302,18-19-1089,4 8 909,-9-11-814,16 1 544,-29 9-809,8-6-540,-10 17 719,-11-7 1954,-2-1-874,-11 8 0,-3-7 0,0 10 0</inkml:trace>
  <inkml:trace contextRef="#ctx0" brushRef="#br0" timeOffset="44968">8866 13970 9691,'7'13'2519,"-2"-2"-2339,-5-11 450,0 0-181,0-11-179,0 9 0,0-9-90,0 11 629,0 0-629,0 11 90,0-9-90,0 9-90,0-11 180,0 0 0,0 10-90,0-7 0,0 7-91,0-10 91,0 11 0,0-8 180,0 7-90,0-10 449,0 0-539,10 0-90,3-10 0,11 7 180,0-18-270,-1 18 180,11-18-90,3 8 90,10-21-90,0 8 0,-18 10 0,0-2-810,7 1 1,-1 0 719,17-9-90,-13 4 0,-1 0-553,11-4 103,-18 8 0,-1 2-269,17 3-1080,-24-8 810,-12 18 1079,-11-7 0,-6 10 0,-2 0 0</inkml:trace>
  <inkml:trace contextRef="#ctx0" brushRef="#br0" timeOffset="48034">8702 15570 11850,'6'0'360,"-12"-11"180,3 9 179,-7-9-539,10 11 180,0 0-180,-11 0-90,9 0-90,-9 0 0,11 0-1530,0 0 1,6 0 0,1 0 0</inkml:trace>
  <inkml:trace contextRef="#ctx0" brushRef="#br0" timeOffset="48892">9948 15593 8972,'9'0'2339,"-2"0"-2519,-7 0-405,0 0 0,-7 0 1,-2 0-1</inkml:trace>
  <inkml:trace contextRef="#ctx0" brushRef="#br0" timeOffset="50534">13617 15617 10321,'-7'0'1259,"7"0"-899,-10 0-1799,10 0 1124,0 0 0,-3 0 0,0 0 1</inkml:trace>
  <inkml:trace contextRef="#ctx0" brushRef="#br0" timeOffset="51042">15264 15640 11760,'7'0'450,"-2"0"-270,-5 0 1079,0 0-1079,11 0 0,-9 0 180,9 0-360,-11 0-1349,0 0 1349,0-10 0,-6 7 0,-1-7 0</inkml:trace>
  <inkml:trace contextRef="#ctx0" brushRef="#br0" timeOffset="51412">13311 15711 8432,'14'-13'0,"-9"2"-180,16 11-90,-19 0-629,9 0 899,-1 0 0,1 0 0,10 0 0</inkml:trace>
  <inkml:trace contextRef="#ctx0" brushRef="#br0" timeOffset="51772">15428 15546 8796,'7'11'1439,"-1"-9"-677,-6 9 497,0-11-1541,0 0 1,-6 0 0,-1 0 0</inkml:trace>
  <inkml:trace contextRef="#ctx0" brushRef="#br0" timeOffset="53412">26976 15993 9152,'-4'11'1259,"6"-9"-449,-13 9-91,11-11 2789,0 0-5846,22-11 2338,4-2 0,5 0 0,-3 2 0</inkml:trace>
  <inkml:trace contextRef="#ctx0" brushRef="#br0" timeOffset="54799">22836 17286 12480,'11'1'-180,"-3"-1"0,-8 0-585,0 0 1,-8 0-1,-3-1 1</inkml:trace>
  <inkml:trace contextRef="#ctx0" brushRef="#br0" timeOffset="55362">25165 17169 12300,'15'0'-1889,"-2"0"-360,-13 0 2249,10 0 0,-9 0 0,7 0 0</inkml:trace>
  <inkml:trace contextRef="#ctx0" brushRef="#br0" timeOffset="56230">26364 17192 10861,'5'1'-360,"-1"-1"2519,-4 0-2339,0 10-1169,0-7 1079,0 7-1169,0-10 944,0 0 0,-4 0 0,-1 0 1</inkml:trace>
  <inkml:trace contextRef="#ctx0" brushRef="#br0" timeOffset="56574">27070 17169 9062,'6'0'2518,"-1"0"-3463,-5 0 1,-5 0 0,-1 0 0</inkml:trace>
  <inkml:trace contextRef="#ctx0" brushRef="#br0" timeOffset="57198">28740 17145 12300,'10'1'360,"-2"-1"0,-8 0-1,0 0 1,10 0 270,-7 0-270,7 0-91,-10 0-89,0 0-90,11 0-90,-8 0-449,7 0-91,-10 0-450,0 0 1,-8 0-1,-2-1 1</inkml:trace>
  <inkml:trace contextRef="#ctx0" brushRef="#br0" timeOffset="57910">21990 18086 9961,'8'0'1170,"-1"0"-1260,-7 0 1349,0 0-1169,11 0 180,2 0-270,0-10-90,-3 7 0,1-7-450,-8 10 360,7 0-1709,-10 0 1619,0 0 0,4 0 1,0 0-1</inkml:trace>
  <inkml:trace contextRef="#ctx0" brushRef="#br0" timeOffset="58416">23495 17968 8342,'22'1'540,"-10"-1"90,-1 0-91,-11 0 721,0 0-991,0 10-538,0-7 538,0 7 91,0-10-1395,0 0 1,-10 0 0,-1 0 0</inkml:trace>
  <inkml:trace contextRef="#ctx0" brushRef="#br0" timeOffset="59144">25941 17968 11580,'4'1'270,"-1"-1"-1649,-3 0 0,0 0 0</inkml:trace>
  <inkml:trace contextRef="#ctx0" brushRef="#br0" timeOffset="59495">27070 17945 7443,'6'0'-90,"-1"0"0,-5 0 0,-5 0 0,-1 0 0</inkml:trace>
  <inkml:trace contextRef="#ctx0" brushRef="#br0" timeOffset="59733">28387 17874 11580,'9'1'0,"-1"-1"-629,-8 0 66,0 0 1,-8 0 0,-1-1 0</inkml:trace>
  <inkml:trace contextRef="#ctx0" brushRef="#br0" timeOffset="63645">13406 15946 11940,'-8'0'990,"8"0"-721,-11 0 1,11 0 990,0 0-1260,21 0 0,-15-10 90,36 7-450,-27-7-1529,40-1 0,-15-2 1546,18-10 1,-14 9 0,-1 4-1</inkml:trace>
  <inkml:trace contextRef="#ctx0" brushRef="#br0" timeOffset="64296">7573 16840 8612,'3'0'180,"0"0"-1349,-3 0 719,11 0 450,-9 0 0,16 0 0,-8 0 0</inkml:trace>
  <inkml:trace contextRef="#ctx0" brushRef="#br0" timeOffset="65248">8467 16934 9691,'5'0'990,"-1"0"-1665,-4 0 0,-4 0 1,-1 0-1</inkml:trace>
  <inkml:trace contextRef="#ctx0" brushRef="#br0" timeOffset="67216">8843 17757 6633,'1'-13'0,"-2"2"0</inkml:trace>
  <inkml:trace contextRef="#ctx0" brushRef="#br0" timeOffset="68204">12606 17004 7263,'0'0'0</inkml:trace>
  <inkml:trace contextRef="#ctx0" brushRef="#br0" timeOffset="69221">14629 16463 10951,'5'0'449,"0"0"3959,-5 0-3958,10-10-450,-7 7 0,28-17-720,27-4 720,-5 1 0,2-1 0,-12 4 0,0 1 0,4-4 0,-1 1 0</inkml:trace>
  <inkml:trace contextRef="#ctx0" brushRef="#br0" timeOffset="70049">7973 17851 8792,'4'0'1259,"-1"0"-1079,-3 0-180,11 0-2249,2 0 1710,0 0 539,-2 0 0,-15 0 0,0 0 0</inkml:trace>
  <inkml:trace contextRef="#ctx0" brushRef="#br0" timeOffset="70459">9102 17968 8612,'6'1'990,"0"-1"-181,-6 0-2248,0 0 270,10 0 1169,-7 0 0,2 0 0,-12-1 0</inkml:trace>
  <inkml:trace contextRef="#ctx0" brushRef="#br0" timeOffset="72528">13570 17898 11940,'4'0'900,"-2"0"1708,-2 0-2608,11-10 0,2 7 0,0-18-180,18 8-449,-15 0-2430,39-8 3059,-26 8 0,23 0 0,-19 2 0</inkml:trace>
  <inkml:trace contextRef="#ctx0" brushRef="#br0" timeOffset="76915">17615 14206 8432,'12'0'360,"-2"0"-180,-10 0 719,0 0-899,11 0-539,2 10 629,0-7-90,8 7 449,-8 1-539,11 2-449,-11 10 629,-3-10-3482,11 19 3302,-5-17-48,18 30 138,-21-30-90,8 27 90,-8-26 0,11 7 0,0 9 0,-11-16 0,8 17 3280,-8-9-3280,0 0 0,8-1 250,-8 1-250,11-1 90,-22-10-90,17 8 0,-17-8 0,22 11 539,10-1-539,-18 1 0,26-1 0,-16 1-90,21-11-911,-10 8 462,-3-19 539,-10 9-19,-1-1 19,-10-7 0,8 18-89,-8-8 89,0 21 89,-2-18 1350,-11 15-1439,0-18-419,0 21 419,-21 2 539,16 1-539,-27-13 0,9 17 90,-4-12-1463,-7 18 1913,11-13-540,-1-10-1201,0 10 1291,1-8 199,-11 29-109,7-27-720,-7 17 630,11-11 450,-1-8 179,-10 18-629,8-18 90,-8 8-180,10-10 90,-10 10-90,8-8-270,-2 1 0,1 1 270,-2 1-405,2-3 1,-1 2 898,-1-3 1,0-2-585,-24 16 135,20-7 0,-2 1 270,5-13 0,2-1-225,-11 28 90,6-18 0,1-3-180,3 3 0,-4 3 0,0 1 90,4 6-270,0-8 1,-6 4 0,2-1-136,4 5 0,0 0 987,-17 3 1,1 0-403,21-4 0,0 0-315,-12-4 0,-4 2-878,8 5 1,0 4 0,-1-3 742,-7 0 0,-1 0 240,1 5 0,-2 4 0,6-11 442,-6-6-472,10 2 0,-4 9 0,4-8 240,-12-1-180,14-3 0,-2 7 0,7-5 69,7 6-294,-14 4 0,1-1 135,12-2 270,-7-3 0,-3-2-90,3-8-180,8 3 0,2 1 0,3-4 0,-8 5 0,18-14 0,-7-6 269,-1 30-538,-2-26 89,0 24 180,3-39 3745,10 7-3924,0-10-384,0 0 1,-7 0 0,-2 0 0</inkml:trace>
  <inkml:trace contextRef="#ctx0" brushRef="#br0" timeOffset="85562">16463 17851 9242,'10'0'180,"-3"0"0,-7 0 629,0 0-1888,0 11-91,0-9 1170,0 9 0,-7-11 0,-3-1 0</inkml:trace>
  <inkml:trace contextRef="#ctx0" brushRef="#br0" timeOffset="89234">17098 14464 10951,'24'0'-1439,"-5"0"1439,-19 0 0,11 0 0,13-10 539,2 7 631,18-18-1080,14-2-540,-5-3-1104,-9 4 1,1-1 1463,7-3-225,-4 4 0,4 0-450,-8 8 1,-1 2 764,1-5 0,-2 0 0,-6 5 0,-3 0 0,1-12 0</inkml:trace>
  <inkml:trace contextRef="#ctx0" brushRef="#br0" timeOffset="89453">17451 15146 13020,'11'24'90,"-1"-11"-180,-10-3-180,10-10 0,4-10-1574,16-2 0,5 1 1844,10-5 0,-6 0 0,1 0 0,8 3 0</inkml:trace>
  <inkml:trace contextRef="#ctx0" brushRef="#br0" timeOffset="91337">15993 18086 9152,'8'0'-300,"-1"0"0,-7 0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1T10:26:47.563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7150 4845 8342,'0'0'0</inkml:trace>
  <inkml:trace contextRef="#ctx0" brushRef="#br0" timeOffset="302">9454 4845 8162,'8'0'0,"-2"0"-449,-6 0 359,0 0 0,-6-10 0,-2-3 0</inkml:trace>
  <inkml:trace contextRef="#ctx0" brushRef="#br0" timeOffset="1291">16392 4728 8505,'10'0'990,"-3"0"-43,-7 0-587,0 0 18,0 10-198,0-7-305,0 7 215,0-10 3583,0 0-3673,11 0 180,2-10-270,21 7-899,13-18-450,3 8 383,-15 2 0,-1-1 1056,16-12 0,9 1 0,-9-1 0</inkml:trace>
  <inkml:trace contextRef="#ctx0" brushRef="#br0" timeOffset="2621">6444 7032 11490,'1'13'900,"0"-2"-630,-1-11-1350,0 0 1,0 0 0</inkml:trace>
  <inkml:trace contextRef="#ctx0" brushRef="#br0" timeOffset="3342">9196 7456 10771,'7'0'809,"-2"0"-629,-5 0 135,0 0 0,-5 0 0,-2 0 0</inkml:trace>
  <inkml:trace contextRef="#ctx0" brushRef="#br0" timeOffset="3836">11054 7456 10231,'11'10'450,"-3"-7"-450,-8 7-90,0-10-1619,0 0 719,11 0 990,2-10 0,-9 7 0,-4-7 0</inkml:trace>
  <inkml:trace contextRef="#ctx0" brushRef="#br0" timeOffset="4946">16933 7103 9422,'11'0'359,"-3"11"-179,-8-9-90,0 9 2699,-21-1-2250,6-7-359,-9 7 450,14 1 0,10-9-271,0 9 361,0-11-450,0 0-90,10-11-180,3 9 90,21-19 90,3 8-180,10 0-90,1-8 0,4 0-1447,-2 11 0,3 1 697,-4-4 1,3-4 0,-1 3-1155,10 1 0,-2 3 1994,-4-3 0,-5 2 0,-13 4 0,-2 1 0,23-5 0</inkml:trace>
  <inkml:trace contextRef="#ctx0" brushRef="#br0" timeOffset="6455">9619 8302 9781,'8'0'540,"-2"0"-450,-6 0-720,0 0 0,-6 0 1,-2 0-1</inkml:trace>
  <inkml:trace contextRef="#ctx0" brushRef="#br0" timeOffset="11207">9784 10043 9512,'8'0'0,"-2"0"0,-6 0-180,0 0-1170,11 0 1350,2 0 0,-6 0 0,-5 0 0</inkml:trace>
  <inkml:trace contextRef="#ctx0" brushRef="#br0" timeOffset="11954">12089 10090 13469,'13'13'-539,"-3"-3"1348,-10-10-4587,0 0 2069,0-10 1709,11 7 0,-9-7 0,9 10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3-04-15T06:01:52.60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21026 16633 0,'-18'0'141,"36"18"-110,-18 0-15,35 52-16,0-34 15,-17-1-15,-1-18 16,1 1 0</inkml:trace>
  <inkml:trace contextRef="#ctx0" brushRef="#br0" timeOffset="677.5067">21149 16845 0,'18'0'125,"52"-35"-125,-35 0 16,18-36 0,0 0-16,0 19 0,18-19 15,-54 18-15,72-17 16,-72 17-16,54-53 16,17 0-16,-35-18 15,35 19 1,89-195-16,-107 229 15,18-35-15,0-35 16,-70 106-16,35-18 16,-18-17-1,18 17-15,35-71 32,-88 124 155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9EADEE-0B67-4CD7-BB44-914E98418FDE}" type="datetimeFigureOut">
              <a:rPr lang="en-IN" smtClean="0"/>
              <a:t>30-09-2023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A843C3-1C1E-4758-8274-985DAAAB7D0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843104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Google Shape;36;p1:notes">
            <a:extLst>
              <a:ext uri="{FF2B5EF4-FFF2-40B4-BE49-F238E27FC236}">
                <a16:creationId xmlns="" xmlns:a16="http://schemas.microsoft.com/office/drawing/2014/main" id="{39AF2117-C1A9-42A5-B416-619D7250730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5" tIns="91425" rIns="91425" bIns="91425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  <a:buSzPts val="1100"/>
            </a:pPr>
            <a:endParaRPr lang="aa-ET" altLang="aa-ET"/>
          </a:p>
        </p:txBody>
      </p:sp>
      <p:sp>
        <p:nvSpPr>
          <p:cNvPr id="54275" name="Google Shape;37;p1:notes">
            <a:extLst>
              <a:ext uri="{FF2B5EF4-FFF2-40B4-BE49-F238E27FC236}">
                <a16:creationId xmlns="" xmlns:a16="http://schemas.microsoft.com/office/drawing/2014/main" id="{8481DDE9-68D6-4C5D-A85A-ECC56B498442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custGeom>
            <a:avLst/>
            <a:gdLst>
              <a:gd name="T0" fmla="*/ 0 w 120000"/>
              <a:gd name="T1" fmla="*/ 0 h 120000"/>
              <a:gd name="T2" fmla="*/ 2147483646 w 120000"/>
              <a:gd name="T3" fmla="*/ 0 h 120000"/>
              <a:gd name="T4" fmla="*/ 2147483646 w 120000"/>
              <a:gd name="T5" fmla="*/ 2147483646 h 120000"/>
              <a:gd name="T6" fmla="*/ 0 w 120000"/>
              <a:gd name="T7" fmla="*/ 2147483646 h 120000"/>
              <a:gd name="T8" fmla="*/ 0 w 120000"/>
              <a:gd name="T9" fmla="*/ 0 h 1200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</p:spTree>
    <p:extLst>
      <p:ext uri="{BB962C8B-B14F-4D97-AF65-F5344CB8AC3E}">
        <p14:creationId xmlns:p14="http://schemas.microsoft.com/office/powerpoint/2010/main" val="42133682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10:notes"/>
          <p:cNvSpPr txBox="1">
            <a:spLocks noGrp="1"/>
          </p:cNvSpPr>
          <p:nvPr>
            <p:ph type="sldNum" idx="12"/>
          </p:nvPr>
        </p:nvSpPr>
        <p:spPr>
          <a:xfrm>
            <a:off x="3996849" y="8843645"/>
            <a:ext cx="3056414" cy="465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475" tIns="46725" rIns="93475" bIns="4672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 b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12</a:t>
            </a:fld>
            <a:endParaRPr sz="1300" b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85" name="Google Shape;685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5450" y="698500"/>
            <a:ext cx="6203950" cy="34909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86" name="Google Shape;686;p10:notes"/>
          <p:cNvSpPr txBox="1">
            <a:spLocks noGrp="1"/>
          </p:cNvSpPr>
          <p:nvPr>
            <p:ph type="body" idx="1"/>
          </p:nvPr>
        </p:nvSpPr>
        <p:spPr>
          <a:xfrm>
            <a:off x="940435" y="4421823"/>
            <a:ext cx="5172393" cy="4189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475" tIns="46725" rIns="93475" bIns="467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20556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10:notes"/>
          <p:cNvSpPr txBox="1">
            <a:spLocks noGrp="1"/>
          </p:cNvSpPr>
          <p:nvPr>
            <p:ph type="sldNum" idx="12"/>
          </p:nvPr>
        </p:nvSpPr>
        <p:spPr>
          <a:xfrm>
            <a:off x="3996849" y="8843645"/>
            <a:ext cx="3056414" cy="465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475" tIns="46725" rIns="93475" bIns="4672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 b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13</a:t>
            </a:fld>
            <a:endParaRPr sz="1300" b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85" name="Google Shape;685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5450" y="698500"/>
            <a:ext cx="6203950" cy="34909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86" name="Google Shape;686;p10:notes"/>
          <p:cNvSpPr txBox="1">
            <a:spLocks noGrp="1"/>
          </p:cNvSpPr>
          <p:nvPr>
            <p:ph type="body" idx="1"/>
          </p:nvPr>
        </p:nvSpPr>
        <p:spPr>
          <a:xfrm>
            <a:off x="940435" y="4421823"/>
            <a:ext cx="5172393" cy="4189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475" tIns="46725" rIns="93475" bIns="467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18257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10:notes"/>
          <p:cNvSpPr txBox="1">
            <a:spLocks noGrp="1"/>
          </p:cNvSpPr>
          <p:nvPr>
            <p:ph type="sldNum" idx="12"/>
          </p:nvPr>
        </p:nvSpPr>
        <p:spPr>
          <a:xfrm>
            <a:off x="3996849" y="8843645"/>
            <a:ext cx="3056414" cy="465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475" tIns="46725" rIns="93475" bIns="4672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 b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14</a:t>
            </a:fld>
            <a:endParaRPr sz="1300" b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85" name="Google Shape;685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5450" y="698500"/>
            <a:ext cx="6203950" cy="34909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86" name="Google Shape;686;p10:notes"/>
          <p:cNvSpPr txBox="1">
            <a:spLocks noGrp="1"/>
          </p:cNvSpPr>
          <p:nvPr>
            <p:ph type="body" idx="1"/>
          </p:nvPr>
        </p:nvSpPr>
        <p:spPr>
          <a:xfrm>
            <a:off x="940435" y="4421823"/>
            <a:ext cx="5172393" cy="4189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475" tIns="46725" rIns="93475" bIns="467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66247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10:notes"/>
          <p:cNvSpPr txBox="1">
            <a:spLocks noGrp="1"/>
          </p:cNvSpPr>
          <p:nvPr>
            <p:ph type="sldNum" idx="12"/>
          </p:nvPr>
        </p:nvSpPr>
        <p:spPr>
          <a:xfrm>
            <a:off x="3996849" y="8843645"/>
            <a:ext cx="3056414" cy="465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475" tIns="46725" rIns="93475" bIns="4672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 b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15</a:t>
            </a:fld>
            <a:endParaRPr sz="1300" b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85" name="Google Shape;685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5450" y="698500"/>
            <a:ext cx="6203950" cy="34909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86" name="Google Shape;686;p10:notes"/>
          <p:cNvSpPr txBox="1">
            <a:spLocks noGrp="1"/>
          </p:cNvSpPr>
          <p:nvPr>
            <p:ph type="body" idx="1"/>
          </p:nvPr>
        </p:nvSpPr>
        <p:spPr>
          <a:xfrm>
            <a:off x="940435" y="4421823"/>
            <a:ext cx="5172393" cy="4189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475" tIns="46725" rIns="93475" bIns="467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49337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10:notes"/>
          <p:cNvSpPr txBox="1">
            <a:spLocks noGrp="1"/>
          </p:cNvSpPr>
          <p:nvPr>
            <p:ph type="sldNum" idx="12"/>
          </p:nvPr>
        </p:nvSpPr>
        <p:spPr>
          <a:xfrm>
            <a:off x="3996849" y="8843645"/>
            <a:ext cx="3056414" cy="465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475" tIns="46725" rIns="93475" bIns="4672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 b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16</a:t>
            </a:fld>
            <a:endParaRPr sz="1300" b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85" name="Google Shape;685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5450" y="698500"/>
            <a:ext cx="6203950" cy="34909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86" name="Google Shape;686;p10:notes"/>
          <p:cNvSpPr txBox="1">
            <a:spLocks noGrp="1"/>
          </p:cNvSpPr>
          <p:nvPr>
            <p:ph type="body" idx="1"/>
          </p:nvPr>
        </p:nvSpPr>
        <p:spPr>
          <a:xfrm>
            <a:off x="940435" y="4421823"/>
            <a:ext cx="5172393" cy="4189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475" tIns="46725" rIns="93475" bIns="467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86591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11:notes"/>
          <p:cNvSpPr txBox="1">
            <a:spLocks noGrp="1"/>
          </p:cNvSpPr>
          <p:nvPr>
            <p:ph type="sldNum" idx="12"/>
          </p:nvPr>
        </p:nvSpPr>
        <p:spPr>
          <a:xfrm>
            <a:off x="3996849" y="8843645"/>
            <a:ext cx="3056414" cy="465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475" tIns="46725" rIns="93475" bIns="4672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 b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17</a:t>
            </a:fld>
            <a:endParaRPr sz="1300" b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92" name="Google Shape;692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5450" y="698500"/>
            <a:ext cx="6203950" cy="34909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93" name="Google Shape;693;p11:notes"/>
          <p:cNvSpPr txBox="1">
            <a:spLocks noGrp="1"/>
          </p:cNvSpPr>
          <p:nvPr>
            <p:ph type="body" idx="1"/>
          </p:nvPr>
        </p:nvSpPr>
        <p:spPr>
          <a:xfrm>
            <a:off x="940435" y="4421823"/>
            <a:ext cx="5172393" cy="4189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475" tIns="46725" rIns="93475" bIns="467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S=[9+, 5-] una collezione di esempi di cui 9 positivi e 5 negativi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89245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10:notes"/>
          <p:cNvSpPr txBox="1">
            <a:spLocks noGrp="1"/>
          </p:cNvSpPr>
          <p:nvPr>
            <p:ph type="sldNum" idx="12"/>
          </p:nvPr>
        </p:nvSpPr>
        <p:spPr>
          <a:xfrm>
            <a:off x="3996849" y="8843645"/>
            <a:ext cx="3056414" cy="465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475" tIns="46725" rIns="93475" bIns="4672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 b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18</a:t>
            </a:fld>
            <a:endParaRPr sz="1300" b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85" name="Google Shape;685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5450" y="698500"/>
            <a:ext cx="6203950" cy="34909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86" name="Google Shape;686;p10:notes"/>
          <p:cNvSpPr txBox="1">
            <a:spLocks noGrp="1"/>
          </p:cNvSpPr>
          <p:nvPr>
            <p:ph type="body" idx="1"/>
          </p:nvPr>
        </p:nvSpPr>
        <p:spPr>
          <a:xfrm>
            <a:off x="940435" y="4421823"/>
            <a:ext cx="5172393" cy="4189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475" tIns="46725" rIns="93475" bIns="467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166551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12:notes"/>
          <p:cNvSpPr txBox="1">
            <a:spLocks noGrp="1"/>
          </p:cNvSpPr>
          <p:nvPr>
            <p:ph type="sldNum" idx="12"/>
          </p:nvPr>
        </p:nvSpPr>
        <p:spPr>
          <a:xfrm>
            <a:off x="3996849" y="8843645"/>
            <a:ext cx="3056414" cy="465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475" tIns="46725" rIns="93475" bIns="4672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 b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19</a:t>
            </a:fld>
            <a:endParaRPr sz="1300" b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99" name="Google Shape;699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5450" y="698500"/>
            <a:ext cx="6203950" cy="34909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00" name="Google Shape;700;p12:notes"/>
          <p:cNvSpPr txBox="1">
            <a:spLocks noGrp="1"/>
          </p:cNvSpPr>
          <p:nvPr>
            <p:ph type="body" idx="1"/>
          </p:nvPr>
        </p:nvSpPr>
        <p:spPr>
          <a:xfrm>
            <a:off x="940435" y="4421823"/>
            <a:ext cx="5172393" cy="4189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475" tIns="46725" rIns="93475" bIns="467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La riduzione in entropia attesa partizionando sui valori dell’ attributo A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23886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22:notes"/>
          <p:cNvSpPr txBox="1">
            <a:spLocks noGrp="1"/>
          </p:cNvSpPr>
          <p:nvPr>
            <p:ph type="sldNum" idx="12"/>
          </p:nvPr>
        </p:nvSpPr>
        <p:spPr>
          <a:xfrm>
            <a:off x="3996849" y="8843645"/>
            <a:ext cx="3056414" cy="465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475" tIns="46725" rIns="93475" bIns="4672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 b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89</a:t>
            </a:fld>
            <a:endParaRPr sz="1300" b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82" name="Google Shape;782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5450" y="698500"/>
            <a:ext cx="6203950" cy="34909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83" name="Google Shape;783;p22:notes"/>
          <p:cNvSpPr txBox="1">
            <a:spLocks noGrp="1"/>
          </p:cNvSpPr>
          <p:nvPr>
            <p:ph type="body" idx="1"/>
          </p:nvPr>
        </p:nvSpPr>
        <p:spPr>
          <a:xfrm>
            <a:off x="940435" y="4421823"/>
            <a:ext cx="5172393" cy="4189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475" tIns="46725" rIns="93475" bIns="467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928694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22:notes"/>
          <p:cNvSpPr txBox="1">
            <a:spLocks noGrp="1"/>
          </p:cNvSpPr>
          <p:nvPr>
            <p:ph type="sldNum" idx="12"/>
          </p:nvPr>
        </p:nvSpPr>
        <p:spPr>
          <a:xfrm>
            <a:off x="3996849" y="8843645"/>
            <a:ext cx="3056414" cy="465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475" tIns="46725" rIns="93475" bIns="4672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 b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90</a:t>
            </a:fld>
            <a:endParaRPr sz="1300" b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82" name="Google Shape;782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5450" y="698500"/>
            <a:ext cx="6203950" cy="34909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83" name="Google Shape;783;p22:notes"/>
          <p:cNvSpPr txBox="1">
            <a:spLocks noGrp="1"/>
          </p:cNvSpPr>
          <p:nvPr>
            <p:ph type="body" idx="1"/>
          </p:nvPr>
        </p:nvSpPr>
        <p:spPr>
          <a:xfrm>
            <a:off x="940435" y="4421823"/>
            <a:ext cx="5172393" cy="4189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475" tIns="46725" rIns="93475" bIns="467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93304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3:notes"/>
          <p:cNvSpPr txBox="1">
            <a:spLocks noGrp="1"/>
          </p:cNvSpPr>
          <p:nvPr>
            <p:ph type="body" idx="1"/>
          </p:nvPr>
        </p:nvSpPr>
        <p:spPr>
          <a:xfrm>
            <a:off x="940435" y="4421823"/>
            <a:ext cx="5172393" cy="4189095"/>
          </a:xfrm>
          <a:prstGeom prst="rect">
            <a:avLst/>
          </a:prstGeom>
        </p:spPr>
        <p:txBody>
          <a:bodyPr spcFirstLastPara="1" wrap="square" lIns="93475" tIns="46725" rIns="93475" bIns="467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1" name="Google Shape;62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5450" y="698500"/>
            <a:ext cx="6203950" cy="34909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7118619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p23:notes"/>
          <p:cNvSpPr txBox="1">
            <a:spLocks noGrp="1"/>
          </p:cNvSpPr>
          <p:nvPr>
            <p:ph type="sldNum" idx="12"/>
          </p:nvPr>
        </p:nvSpPr>
        <p:spPr>
          <a:xfrm>
            <a:off x="3996849" y="8843645"/>
            <a:ext cx="3056414" cy="465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475" tIns="46725" rIns="93475" bIns="4672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 b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91</a:t>
            </a:fld>
            <a:endParaRPr sz="1300" b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89" name="Google Shape;789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5450" y="698500"/>
            <a:ext cx="6203950" cy="34909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90" name="Google Shape;790;p23:notes"/>
          <p:cNvSpPr txBox="1">
            <a:spLocks noGrp="1"/>
          </p:cNvSpPr>
          <p:nvPr>
            <p:ph type="body" idx="1"/>
          </p:nvPr>
        </p:nvSpPr>
        <p:spPr>
          <a:xfrm>
            <a:off x="940435" y="4421823"/>
            <a:ext cx="5172393" cy="4189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475" tIns="46725" rIns="93475" bIns="467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L'overfitting può succedere quando c' </a:t>
            </a:r>
            <a:r>
              <a:rPr lang="en-US">
                <a:latin typeface="Arial"/>
                <a:ea typeface="Arial"/>
                <a:cs typeface="Arial"/>
                <a:sym typeface="Arial"/>
              </a:rPr>
              <a:t>è 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rumore nei dati.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6697449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p25:notes"/>
          <p:cNvSpPr txBox="1">
            <a:spLocks noGrp="1"/>
          </p:cNvSpPr>
          <p:nvPr>
            <p:ph type="sldNum" idx="12"/>
          </p:nvPr>
        </p:nvSpPr>
        <p:spPr>
          <a:xfrm>
            <a:off x="3996849" y="8843645"/>
            <a:ext cx="3056414" cy="465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475" tIns="46725" rIns="93475" bIns="4672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 b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92</a:t>
            </a:fld>
            <a:endParaRPr sz="1300" b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03" name="Google Shape;803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5450" y="698500"/>
            <a:ext cx="6203950" cy="34909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804" name="Google Shape;804;p25:notes"/>
          <p:cNvSpPr txBox="1">
            <a:spLocks noGrp="1"/>
          </p:cNvSpPr>
          <p:nvPr>
            <p:ph type="body" idx="1"/>
          </p:nvPr>
        </p:nvSpPr>
        <p:spPr>
          <a:xfrm>
            <a:off x="940435" y="4421823"/>
            <a:ext cx="5172393" cy="4189095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3475" tIns="46725" rIns="93475" bIns="467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L’ esempio D15 è sbagliato, introduce rumore nei dati.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60604482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26:notes"/>
          <p:cNvSpPr txBox="1">
            <a:spLocks noGrp="1"/>
          </p:cNvSpPr>
          <p:nvPr>
            <p:ph type="sldNum" idx="12"/>
          </p:nvPr>
        </p:nvSpPr>
        <p:spPr>
          <a:xfrm>
            <a:off x="3996849" y="8843645"/>
            <a:ext cx="3056414" cy="465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475" tIns="46725" rIns="93475" bIns="4672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 b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93</a:t>
            </a:fld>
            <a:endParaRPr sz="1300" b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12" name="Google Shape;812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5450" y="698500"/>
            <a:ext cx="6203950" cy="34909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13" name="Google Shape;813;p26:notes"/>
          <p:cNvSpPr txBox="1">
            <a:spLocks noGrp="1"/>
          </p:cNvSpPr>
          <p:nvPr>
            <p:ph type="body" idx="1"/>
          </p:nvPr>
        </p:nvSpPr>
        <p:spPr>
          <a:xfrm>
            <a:off x="940435" y="4421823"/>
            <a:ext cx="5172393" cy="4189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475" tIns="46725" rIns="93475" bIns="467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example shows that noise can lead to overfitting. 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Overfitting without noise is also possible, especially when classifcation decision on the leafs are based on few examples. Uniform classification may be a coincidence.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This is a potential cause of overfitting.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Overfitting is a significant problem for DT, reducing the accuracy to 10-25% on many problems.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87838535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p27:notes"/>
          <p:cNvSpPr txBox="1">
            <a:spLocks noGrp="1"/>
          </p:cNvSpPr>
          <p:nvPr>
            <p:ph type="sldNum" idx="12"/>
          </p:nvPr>
        </p:nvSpPr>
        <p:spPr>
          <a:xfrm>
            <a:off x="3996849" y="8843645"/>
            <a:ext cx="3056414" cy="465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475" tIns="46725" rIns="93475" bIns="4672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 b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94</a:t>
            </a:fld>
            <a:endParaRPr sz="1300" b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20" name="Google Shape;820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5450" y="698500"/>
            <a:ext cx="6203950" cy="34909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21" name="Google Shape;821;p27:notes"/>
          <p:cNvSpPr txBox="1">
            <a:spLocks noGrp="1"/>
          </p:cNvSpPr>
          <p:nvPr>
            <p:ph type="body" idx="1"/>
          </p:nvPr>
        </p:nvSpPr>
        <p:spPr>
          <a:xfrm>
            <a:off x="940435" y="4421823"/>
            <a:ext cx="5172393" cy="4189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475" tIns="46725" rIns="93475" bIns="467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Usando tutti dati di training, un test statistico può predire l’ influenza delle decisioni se espandere (o potare) sulle prestazioni su tutto X.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i="1">
                <a:latin typeface="Times New Roman"/>
                <a:ea typeface="Times New Roman"/>
                <a:cs typeface="Times New Roman"/>
                <a:sym typeface="Times New Roman"/>
              </a:rPr>
              <a:t>Minimum description length principle, 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un principio di compattezza della rappresentazione</a:t>
            </a:r>
            <a:r>
              <a:rPr lang="en-US" i="1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4979090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p28:notes"/>
          <p:cNvSpPr txBox="1">
            <a:spLocks noGrp="1"/>
          </p:cNvSpPr>
          <p:nvPr>
            <p:ph type="sldNum" idx="12"/>
          </p:nvPr>
        </p:nvSpPr>
        <p:spPr>
          <a:xfrm>
            <a:off x="3996849" y="8843645"/>
            <a:ext cx="3056414" cy="465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475" tIns="46725" rIns="93475" bIns="4672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 b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95</a:t>
            </a:fld>
            <a:endParaRPr sz="1300" b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27" name="Google Shape;827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5450" y="698500"/>
            <a:ext cx="6203950" cy="34909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28" name="Google Shape;828;p28:notes"/>
          <p:cNvSpPr txBox="1">
            <a:spLocks noGrp="1"/>
          </p:cNvSpPr>
          <p:nvPr>
            <p:ph type="body" idx="1"/>
          </p:nvPr>
        </p:nvSpPr>
        <p:spPr>
          <a:xfrm>
            <a:off x="940435" y="4421823"/>
            <a:ext cx="5172393" cy="4189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475" tIns="46725" rIns="93475" bIns="467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Potatura sulla base di errori ridotti, valutati sul validation set.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89684987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p28:notes"/>
          <p:cNvSpPr txBox="1">
            <a:spLocks noGrp="1"/>
          </p:cNvSpPr>
          <p:nvPr>
            <p:ph type="sldNum" idx="12"/>
          </p:nvPr>
        </p:nvSpPr>
        <p:spPr>
          <a:xfrm>
            <a:off x="3996849" y="8843645"/>
            <a:ext cx="3056414" cy="465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475" tIns="46725" rIns="93475" bIns="4672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 b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96</a:t>
            </a:fld>
            <a:endParaRPr sz="1300" b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27" name="Google Shape;827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5450" y="698500"/>
            <a:ext cx="6203950" cy="34909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28" name="Google Shape;828;p28:notes"/>
          <p:cNvSpPr txBox="1">
            <a:spLocks noGrp="1"/>
          </p:cNvSpPr>
          <p:nvPr>
            <p:ph type="body" idx="1"/>
          </p:nvPr>
        </p:nvSpPr>
        <p:spPr>
          <a:xfrm>
            <a:off x="940435" y="4421823"/>
            <a:ext cx="5172393" cy="4189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475" tIns="46725" rIns="93475" bIns="467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Potatura sulla base di errori ridotti, valutati sul validation set.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2645332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p28:notes"/>
          <p:cNvSpPr txBox="1">
            <a:spLocks noGrp="1"/>
          </p:cNvSpPr>
          <p:nvPr>
            <p:ph type="sldNum" idx="12"/>
          </p:nvPr>
        </p:nvSpPr>
        <p:spPr>
          <a:xfrm>
            <a:off x="3996849" y="8843645"/>
            <a:ext cx="3056414" cy="465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475" tIns="46725" rIns="93475" bIns="4672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 b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97</a:t>
            </a:fld>
            <a:endParaRPr sz="1300" b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27" name="Google Shape;827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5450" y="698500"/>
            <a:ext cx="6203950" cy="34909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28" name="Google Shape;828;p28:notes"/>
          <p:cNvSpPr txBox="1">
            <a:spLocks noGrp="1"/>
          </p:cNvSpPr>
          <p:nvPr>
            <p:ph type="body" idx="1"/>
          </p:nvPr>
        </p:nvSpPr>
        <p:spPr>
          <a:xfrm>
            <a:off x="940435" y="4421823"/>
            <a:ext cx="5172393" cy="4189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475" tIns="46725" rIns="93475" bIns="467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Potatura sulla base di errori ridotti, valutati sul validation set.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99368266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p28:notes"/>
          <p:cNvSpPr txBox="1">
            <a:spLocks noGrp="1"/>
          </p:cNvSpPr>
          <p:nvPr>
            <p:ph type="sldNum" idx="12"/>
          </p:nvPr>
        </p:nvSpPr>
        <p:spPr>
          <a:xfrm>
            <a:off x="3996849" y="8843645"/>
            <a:ext cx="3056414" cy="465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475" tIns="46725" rIns="93475" bIns="4672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 b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98</a:t>
            </a:fld>
            <a:endParaRPr sz="1300" b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27" name="Google Shape;827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5450" y="698500"/>
            <a:ext cx="6203950" cy="34909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28" name="Google Shape;828;p28:notes"/>
          <p:cNvSpPr txBox="1">
            <a:spLocks noGrp="1"/>
          </p:cNvSpPr>
          <p:nvPr>
            <p:ph type="body" idx="1"/>
          </p:nvPr>
        </p:nvSpPr>
        <p:spPr>
          <a:xfrm>
            <a:off x="940435" y="4421823"/>
            <a:ext cx="5172393" cy="4189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475" tIns="46725" rIns="93475" bIns="467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Potatura sulla base di errori ridotti, valutati sul validation set.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89118544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p28:notes"/>
          <p:cNvSpPr txBox="1">
            <a:spLocks noGrp="1"/>
          </p:cNvSpPr>
          <p:nvPr>
            <p:ph type="sldNum" idx="12"/>
          </p:nvPr>
        </p:nvSpPr>
        <p:spPr>
          <a:xfrm>
            <a:off x="3996849" y="8843645"/>
            <a:ext cx="3056414" cy="465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475" tIns="46725" rIns="93475" bIns="4672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 b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99</a:t>
            </a:fld>
            <a:endParaRPr sz="1300" b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27" name="Google Shape;827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5450" y="698500"/>
            <a:ext cx="6203950" cy="34909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28" name="Google Shape;828;p28:notes"/>
          <p:cNvSpPr txBox="1">
            <a:spLocks noGrp="1"/>
          </p:cNvSpPr>
          <p:nvPr>
            <p:ph type="body" idx="1"/>
          </p:nvPr>
        </p:nvSpPr>
        <p:spPr>
          <a:xfrm>
            <a:off x="940435" y="4421823"/>
            <a:ext cx="5172393" cy="4189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475" tIns="46725" rIns="93475" bIns="467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Potatura sulla base di errori ridotti, valutati sul validation set.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36345720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p29:notes"/>
          <p:cNvSpPr txBox="1">
            <a:spLocks noGrp="1"/>
          </p:cNvSpPr>
          <p:nvPr>
            <p:ph type="sldNum" idx="12"/>
          </p:nvPr>
        </p:nvSpPr>
        <p:spPr>
          <a:xfrm>
            <a:off x="3996849" y="8843645"/>
            <a:ext cx="3056414" cy="465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475" tIns="46725" rIns="93475" bIns="4672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 b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100</a:t>
            </a:fld>
            <a:endParaRPr sz="1300" b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34" name="Google Shape;834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5450" y="698500"/>
            <a:ext cx="6203950" cy="34909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35" name="Google Shape;835;p29:notes"/>
          <p:cNvSpPr txBox="1">
            <a:spLocks noGrp="1"/>
          </p:cNvSpPr>
          <p:nvPr>
            <p:ph type="body" idx="1"/>
          </p:nvPr>
        </p:nvSpPr>
        <p:spPr>
          <a:xfrm>
            <a:off x="940435" y="4421823"/>
            <a:ext cx="5172393" cy="4189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475" tIns="46725" rIns="93475" bIns="467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28983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6:notes"/>
          <p:cNvSpPr txBox="1">
            <a:spLocks noGrp="1"/>
          </p:cNvSpPr>
          <p:nvPr>
            <p:ph type="sldNum" idx="12"/>
          </p:nvPr>
        </p:nvSpPr>
        <p:spPr>
          <a:xfrm>
            <a:off x="3996849" y="8843645"/>
            <a:ext cx="3056414" cy="465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475" tIns="46725" rIns="93475" bIns="4672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</a:t>
            </a:fld>
            <a:endParaRPr sz="13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43" name="Google Shape;64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5450" y="698500"/>
            <a:ext cx="6203950" cy="34909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44" name="Google Shape;644;p6:notes"/>
          <p:cNvSpPr txBox="1">
            <a:spLocks noGrp="1"/>
          </p:cNvSpPr>
          <p:nvPr>
            <p:ph type="body" idx="1"/>
          </p:nvPr>
        </p:nvSpPr>
        <p:spPr>
          <a:xfrm>
            <a:off x="940435" y="4421823"/>
            <a:ext cx="5172393" cy="4189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475" tIns="46725" rIns="93475" bIns="467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Each node represents a test on an attribute of the instance to be classified and each outgoing arch a possible outcome, leading to a further test.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The leafs correspond to classification actions. A binary classification in this case.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/>
              <a:t>The instance </a:t>
            </a:r>
            <a:r>
              <a:rPr lang="en-US" sz="2000" i="1"/>
              <a:t>&lt;Outlook=Sunny, Temp=Hot, Humidity=High, Wind=Strong&gt; is classified as No.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34646668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p30:notes"/>
          <p:cNvSpPr txBox="1">
            <a:spLocks noGrp="1"/>
          </p:cNvSpPr>
          <p:nvPr>
            <p:ph type="sldNum" idx="12"/>
          </p:nvPr>
        </p:nvSpPr>
        <p:spPr>
          <a:xfrm>
            <a:off x="3996849" y="8843645"/>
            <a:ext cx="3056414" cy="465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475" tIns="46725" rIns="93475" bIns="4672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 b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101</a:t>
            </a:fld>
            <a:endParaRPr sz="1300" b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41" name="Google Shape;841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5450" y="698500"/>
            <a:ext cx="6203950" cy="34909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42" name="Google Shape;842;p30:notes"/>
          <p:cNvSpPr txBox="1">
            <a:spLocks noGrp="1"/>
          </p:cNvSpPr>
          <p:nvPr>
            <p:ph type="body" idx="1"/>
          </p:nvPr>
        </p:nvSpPr>
        <p:spPr>
          <a:xfrm>
            <a:off x="940435" y="4421823"/>
            <a:ext cx="5172393" cy="4189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475" tIns="46725" rIns="93475" bIns="467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1159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p31:notes"/>
          <p:cNvSpPr txBox="1">
            <a:spLocks noGrp="1"/>
          </p:cNvSpPr>
          <p:nvPr>
            <p:ph type="body" idx="1"/>
          </p:nvPr>
        </p:nvSpPr>
        <p:spPr>
          <a:xfrm>
            <a:off x="940435" y="4421823"/>
            <a:ext cx="5172393" cy="4189095"/>
          </a:xfrm>
          <a:prstGeom prst="rect">
            <a:avLst/>
          </a:prstGeom>
        </p:spPr>
        <p:txBody>
          <a:bodyPr spcFirstLastPara="1" wrap="square" lIns="93475" tIns="46725" rIns="93475" bIns="467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9" name="Google Shape;849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5450" y="698500"/>
            <a:ext cx="6203950" cy="34909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6878864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p32:notes"/>
          <p:cNvSpPr txBox="1">
            <a:spLocks noGrp="1"/>
          </p:cNvSpPr>
          <p:nvPr>
            <p:ph type="sldNum" idx="12"/>
          </p:nvPr>
        </p:nvSpPr>
        <p:spPr>
          <a:xfrm>
            <a:off x="3996849" y="8843645"/>
            <a:ext cx="3056414" cy="465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475" tIns="46725" rIns="93475" bIns="4672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 b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103</a:t>
            </a:fld>
            <a:endParaRPr sz="1300" b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57" name="Google Shape;857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5450" y="698500"/>
            <a:ext cx="6203950" cy="34909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58" name="Google Shape;858;p32:notes"/>
          <p:cNvSpPr txBox="1">
            <a:spLocks noGrp="1"/>
          </p:cNvSpPr>
          <p:nvPr>
            <p:ph type="body" idx="1"/>
          </p:nvPr>
        </p:nvSpPr>
        <p:spPr>
          <a:xfrm>
            <a:off x="940435" y="4421823"/>
            <a:ext cx="5172393" cy="4189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475" tIns="46725" rIns="93475" bIns="467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474814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p34:notes"/>
          <p:cNvSpPr txBox="1">
            <a:spLocks noGrp="1"/>
          </p:cNvSpPr>
          <p:nvPr>
            <p:ph type="sldNum" idx="12"/>
          </p:nvPr>
        </p:nvSpPr>
        <p:spPr>
          <a:xfrm>
            <a:off x="3996849" y="8843645"/>
            <a:ext cx="3056414" cy="465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475" tIns="46725" rIns="93475" bIns="4672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 b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104</a:t>
            </a:fld>
            <a:endParaRPr sz="1300" b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71" name="Google Shape;871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5450" y="698500"/>
            <a:ext cx="6203950" cy="34909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72" name="Google Shape;872;p34:notes"/>
          <p:cNvSpPr txBox="1">
            <a:spLocks noGrp="1"/>
          </p:cNvSpPr>
          <p:nvPr>
            <p:ph type="body" idx="1"/>
          </p:nvPr>
        </p:nvSpPr>
        <p:spPr>
          <a:xfrm>
            <a:off x="940435" y="4421823"/>
            <a:ext cx="5172393" cy="4189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475" tIns="46725" rIns="93475" bIns="467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9284648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p35:notes"/>
          <p:cNvSpPr txBox="1">
            <a:spLocks noGrp="1"/>
          </p:cNvSpPr>
          <p:nvPr>
            <p:ph type="sldNum" idx="12"/>
          </p:nvPr>
        </p:nvSpPr>
        <p:spPr>
          <a:xfrm>
            <a:off x="3996849" y="8843645"/>
            <a:ext cx="3056414" cy="465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475" tIns="46725" rIns="93475" bIns="4672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 b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105</a:t>
            </a:fld>
            <a:endParaRPr sz="1300" b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78" name="Google Shape;878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5450" y="698500"/>
            <a:ext cx="6203950" cy="34909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879" name="Google Shape;879;p35:notes"/>
          <p:cNvSpPr txBox="1">
            <a:spLocks noGrp="1"/>
          </p:cNvSpPr>
          <p:nvPr>
            <p:ph type="body" idx="1"/>
          </p:nvPr>
        </p:nvSpPr>
        <p:spPr>
          <a:xfrm>
            <a:off x="940435" y="4421823"/>
            <a:ext cx="5172393" cy="4189095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3475" tIns="46725" rIns="93475" bIns="467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</a:t>
            </a:r>
            <a:r>
              <a:rPr lang="en-US" baseline="30000"/>
              <a:t>-x </a:t>
            </a:r>
            <a:r>
              <a:rPr lang="en-US"/>
              <a:t>= 1/2</a:t>
            </a:r>
            <a:r>
              <a:rPr lang="en-US" baseline="30000"/>
              <a:t>x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66836011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p33:notes"/>
          <p:cNvSpPr txBox="1">
            <a:spLocks noGrp="1"/>
          </p:cNvSpPr>
          <p:nvPr>
            <p:ph type="sldNum" idx="12"/>
          </p:nvPr>
        </p:nvSpPr>
        <p:spPr>
          <a:xfrm>
            <a:off x="3996849" y="8843645"/>
            <a:ext cx="3056414" cy="465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475" tIns="46725" rIns="93475" bIns="4672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 b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106</a:t>
            </a:fld>
            <a:endParaRPr sz="1300" b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64" name="Google Shape;864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5450" y="698500"/>
            <a:ext cx="6203950" cy="34909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65" name="Google Shape;865;p33:notes"/>
          <p:cNvSpPr txBox="1">
            <a:spLocks noGrp="1"/>
          </p:cNvSpPr>
          <p:nvPr>
            <p:ph type="body" idx="1"/>
          </p:nvPr>
        </p:nvSpPr>
        <p:spPr>
          <a:xfrm>
            <a:off x="940435" y="4421823"/>
            <a:ext cx="5172393" cy="4189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475" tIns="46725" rIns="93475" bIns="467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317748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p36:notes"/>
          <p:cNvSpPr txBox="1">
            <a:spLocks noGrp="1"/>
          </p:cNvSpPr>
          <p:nvPr>
            <p:ph type="sldNum" idx="12"/>
          </p:nvPr>
        </p:nvSpPr>
        <p:spPr>
          <a:xfrm>
            <a:off x="3996849" y="8843645"/>
            <a:ext cx="3056414" cy="465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475" tIns="46725" rIns="93475" bIns="4672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 b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107</a:t>
            </a:fld>
            <a:endParaRPr sz="1300" b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88" name="Google Shape;888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5450" y="698500"/>
            <a:ext cx="6203950" cy="34909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89" name="Google Shape;889;p36:notes"/>
          <p:cNvSpPr txBox="1">
            <a:spLocks noGrp="1"/>
          </p:cNvSpPr>
          <p:nvPr>
            <p:ph type="body" idx="1"/>
          </p:nvPr>
        </p:nvSpPr>
        <p:spPr>
          <a:xfrm>
            <a:off x="940435" y="4421823"/>
            <a:ext cx="5172393" cy="4189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475" tIns="46725" rIns="93475" bIns="467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42060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p37:notes"/>
          <p:cNvSpPr txBox="1">
            <a:spLocks noGrp="1"/>
          </p:cNvSpPr>
          <p:nvPr>
            <p:ph type="body" idx="1"/>
          </p:nvPr>
        </p:nvSpPr>
        <p:spPr>
          <a:xfrm>
            <a:off x="940435" y="4421823"/>
            <a:ext cx="5172393" cy="4189095"/>
          </a:xfrm>
          <a:prstGeom prst="rect">
            <a:avLst/>
          </a:prstGeom>
        </p:spPr>
        <p:txBody>
          <a:bodyPr spcFirstLastPara="1" wrap="square" lIns="93475" tIns="46725" rIns="93475" bIns="467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5" name="Google Shape;895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5450" y="698500"/>
            <a:ext cx="6203950" cy="34909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626983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94A630-213B-4C45-99DC-08E550612A60}" type="slidenum">
              <a:rPr lang="en-IN" smtClean="0"/>
              <a:t>109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7615712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Lecture-1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9515144-DAD1-4D30-BCF8-73F71ACED815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110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99406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6:notes"/>
          <p:cNvSpPr txBox="1">
            <a:spLocks noGrp="1"/>
          </p:cNvSpPr>
          <p:nvPr>
            <p:ph type="sldNum" idx="12"/>
          </p:nvPr>
        </p:nvSpPr>
        <p:spPr>
          <a:xfrm>
            <a:off x="3996849" y="8843645"/>
            <a:ext cx="3056414" cy="465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475" tIns="46725" rIns="93475" bIns="4672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6</a:t>
            </a:fld>
            <a:endParaRPr sz="13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43" name="Google Shape;64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5450" y="698500"/>
            <a:ext cx="6203950" cy="34909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44" name="Google Shape;644;p6:notes"/>
          <p:cNvSpPr txBox="1">
            <a:spLocks noGrp="1"/>
          </p:cNvSpPr>
          <p:nvPr>
            <p:ph type="body" idx="1"/>
          </p:nvPr>
        </p:nvSpPr>
        <p:spPr>
          <a:xfrm>
            <a:off x="940435" y="4421823"/>
            <a:ext cx="5172393" cy="4189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475" tIns="46725" rIns="93475" bIns="467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Each node represents a test on an attribute of the instance to be classified and each outgoing arch a possible outcome, leading to a further test.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The leafs correspond to classification actions. A binary classification in this case.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/>
              <a:t>The instance </a:t>
            </a:r>
            <a:r>
              <a:rPr lang="en-US" sz="2000" i="1"/>
              <a:t>&lt;Outlook=Sunny, Temp=Hot, Humidity=High, Wind=Strong&gt; is classified as No.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0554506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7:notes"/>
          <p:cNvSpPr txBox="1">
            <a:spLocks noGrp="1"/>
          </p:cNvSpPr>
          <p:nvPr>
            <p:ph type="sldNum" idx="12"/>
          </p:nvPr>
        </p:nvSpPr>
        <p:spPr>
          <a:xfrm>
            <a:off x="3996849" y="8843645"/>
            <a:ext cx="3056414" cy="465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475" tIns="46725" rIns="93475" bIns="4672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7</a:t>
            </a:fld>
            <a:endParaRPr sz="13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51" name="Google Shape;65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5450" y="698500"/>
            <a:ext cx="6203950" cy="34909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52" name="Google Shape;652;p7:notes"/>
          <p:cNvSpPr txBox="1">
            <a:spLocks noGrp="1"/>
          </p:cNvSpPr>
          <p:nvPr>
            <p:ph type="body" idx="1"/>
          </p:nvPr>
        </p:nvSpPr>
        <p:spPr>
          <a:xfrm>
            <a:off x="940435" y="4421823"/>
            <a:ext cx="5172393" cy="4189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475" tIns="46725" rIns="93475" bIns="467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71123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10:notes"/>
          <p:cNvSpPr txBox="1">
            <a:spLocks noGrp="1"/>
          </p:cNvSpPr>
          <p:nvPr>
            <p:ph type="sldNum" idx="12"/>
          </p:nvPr>
        </p:nvSpPr>
        <p:spPr>
          <a:xfrm>
            <a:off x="3996849" y="8843645"/>
            <a:ext cx="3056414" cy="465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475" tIns="46725" rIns="93475" bIns="4672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 b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8</a:t>
            </a:fld>
            <a:endParaRPr sz="1300" b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85" name="Google Shape;685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5450" y="698500"/>
            <a:ext cx="6203950" cy="34909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86" name="Google Shape;686;p10:notes"/>
          <p:cNvSpPr txBox="1">
            <a:spLocks noGrp="1"/>
          </p:cNvSpPr>
          <p:nvPr>
            <p:ph type="body" idx="1"/>
          </p:nvPr>
        </p:nvSpPr>
        <p:spPr>
          <a:xfrm>
            <a:off x="940435" y="4421823"/>
            <a:ext cx="5172393" cy="4189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475" tIns="46725" rIns="93475" bIns="467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865427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8:notes"/>
          <p:cNvSpPr txBox="1">
            <a:spLocks noGrp="1"/>
          </p:cNvSpPr>
          <p:nvPr>
            <p:ph type="body" idx="1"/>
          </p:nvPr>
        </p:nvSpPr>
        <p:spPr>
          <a:xfrm>
            <a:off x="940435" y="4421823"/>
            <a:ext cx="5172393" cy="4189095"/>
          </a:xfrm>
          <a:prstGeom prst="rect">
            <a:avLst/>
          </a:prstGeom>
        </p:spPr>
        <p:txBody>
          <a:bodyPr spcFirstLastPara="1" wrap="square" lIns="93475" tIns="46725" rIns="93475" bIns="467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9" name="Google Shape;65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5450" y="698500"/>
            <a:ext cx="6203950" cy="34909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10541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10:notes"/>
          <p:cNvSpPr txBox="1">
            <a:spLocks noGrp="1"/>
          </p:cNvSpPr>
          <p:nvPr>
            <p:ph type="sldNum" idx="12"/>
          </p:nvPr>
        </p:nvSpPr>
        <p:spPr>
          <a:xfrm>
            <a:off x="3996849" y="8843645"/>
            <a:ext cx="3056414" cy="465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475" tIns="46725" rIns="93475" bIns="4672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 b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10</a:t>
            </a:fld>
            <a:endParaRPr sz="1300" b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85" name="Google Shape;685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5450" y="698500"/>
            <a:ext cx="6203950" cy="34909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86" name="Google Shape;686;p10:notes"/>
          <p:cNvSpPr txBox="1">
            <a:spLocks noGrp="1"/>
          </p:cNvSpPr>
          <p:nvPr>
            <p:ph type="body" idx="1"/>
          </p:nvPr>
        </p:nvSpPr>
        <p:spPr>
          <a:xfrm>
            <a:off x="940435" y="4421823"/>
            <a:ext cx="5172393" cy="4189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475" tIns="46725" rIns="93475" bIns="467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36027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10:notes"/>
          <p:cNvSpPr txBox="1">
            <a:spLocks noGrp="1"/>
          </p:cNvSpPr>
          <p:nvPr>
            <p:ph type="sldNum" idx="12"/>
          </p:nvPr>
        </p:nvSpPr>
        <p:spPr>
          <a:xfrm>
            <a:off x="3996849" y="8843645"/>
            <a:ext cx="3056414" cy="465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475" tIns="46725" rIns="93475" bIns="4672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 b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11</a:t>
            </a:fld>
            <a:endParaRPr sz="1300" b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85" name="Google Shape;685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5450" y="698500"/>
            <a:ext cx="6203950" cy="34909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86" name="Google Shape;686;p10:notes"/>
          <p:cNvSpPr txBox="1">
            <a:spLocks noGrp="1"/>
          </p:cNvSpPr>
          <p:nvPr>
            <p:ph type="body" idx="1"/>
          </p:nvPr>
        </p:nvSpPr>
        <p:spPr>
          <a:xfrm>
            <a:off x="940435" y="4421823"/>
            <a:ext cx="5172393" cy="4189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475" tIns="46725" rIns="93475" bIns="467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33911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335" y="2482116"/>
            <a:ext cx="8848465" cy="2130566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1831508" y="2575123"/>
            <a:ext cx="8666988" cy="19368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Helvetica" panose="020B060402020203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Click to edit Session title</a:t>
            </a:r>
          </a:p>
        </p:txBody>
      </p:sp>
    </p:spTree>
    <p:extLst>
      <p:ext uri="{BB962C8B-B14F-4D97-AF65-F5344CB8AC3E}">
        <p14:creationId xmlns:p14="http://schemas.microsoft.com/office/powerpoint/2010/main" val="1461970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638142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47208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4749910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5"/>
          <p:cNvGrpSpPr>
            <a:grpSpLocks/>
          </p:cNvGrpSpPr>
          <p:nvPr/>
        </p:nvGrpSpPr>
        <p:grpSpPr bwMode="auto">
          <a:xfrm>
            <a:off x="0" y="1295400"/>
            <a:ext cx="9347200" cy="46038"/>
            <a:chOff x="1905000" y="6553200"/>
            <a:chExt cx="7010400" cy="45719"/>
          </a:xfrm>
        </p:grpSpPr>
        <p:sp>
          <p:nvSpPr>
            <p:cNvPr id="4" name="Rectangle 3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7" name="Rectangle 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</p:grpSp>
      <p:grpSp>
        <p:nvGrpSpPr>
          <p:cNvPr id="8" name="Group 10"/>
          <p:cNvGrpSpPr>
            <a:grpSpLocks/>
          </p:cNvGrpSpPr>
          <p:nvPr/>
        </p:nvGrpSpPr>
        <p:grpSpPr bwMode="auto">
          <a:xfrm>
            <a:off x="2844800" y="6553200"/>
            <a:ext cx="9347200" cy="46038"/>
            <a:chOff x="1905000" y="6553200"/>
            <a:chExt cx="7010400" cy="45719"/>
          </a:xfrm>
        </p:grpSpPr>
        <p:sp>
          <p:nvSpPr>
            <p:cNvPr id="9" name="Rectangle 8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</p:grpSp>
      <p:pic>
        <p:nvPicPr>
          <p:cNvPr id="12" name="Picture 14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8839201" y="0"/>
            <a:ext cx="292523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2"/>
          <p:cNvSpPr txBox="1"/>
          <p:nvPr/>
        </p:nvSpPr>
        <p:spPr>
          <a:xfrm>
            <a:off x="4368800" y="6596064"/>
            <a:ext cx="78232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en-US" sz="11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>
                <a:solidFill>
                  <a:srgbClr val="101141"/>
                </a:solidFill>
                <a:latin typeface="Arial"/>
                <a:cs typeface="Arial"/>
              </a:rPr>
              <a:t>Pilani, Deemed to be University under Section 3 of UGC Act, 1956</a:t>
            </a:r>
          </a:p>
        </p:txBody>
      </p:sp>
      <p:sp>
        <p:nvSpPr>
          <p:cNvPr id="5" name="Content Placeholder 18"/>
          <p:cNvSpPr>
            <a:spLocks noGrp="1"/>
          </p:cNvSpPr>
          <p:nvPr>
            <p:ph sz="quarter" idx="10"/>
          </p:nvPr>
        </p:nvSpPr>
        <p:spPr>
          <a:xfrm>
            <a:off x="406400" y="152400"/>
            <a:ext cx="84328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615411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5"/>
          <p:cNvGrpSpPr>
            <a:grpSpLocks/>
          </p:cNvGrpSpPr>
          <p:nvPr/>
        </p:nvGrpSpPr>
        <p:grpSpPr bwMode="auto">
          <a:xfrm>
            <a:off x="0" y="1295400"/>
            <a:ext cx="9347200" cy="46038"/>
            <a:chOff x="1905000" y="6553200"/>
            <a:chExt cx="7010400" cy="45719"/>
          </a:xfrm>
        </p:grpSpPr>
        <p:sp>
          <p:nvSpPr>
            <p:cNvPr id="4" name="Rectangle 3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7" name="Rectangle 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</p:grpSp>
      <p:grpSp>
        <p:nvGrpSpPr>
          <p:cNvPr id="8" name="Group 10"/>
          <p:cNvGrpSpPr>
            <a:grpSpLocks/>
          </p:cNvGrpSpPr>
          <p:nvPr/>
        </p:nvGrpSpPr>
        <p:grpSpPr bwMode="auto">
          <a:xfrm>
            <a:off x="2844800" y="6553200"/>
            <a:ext cx="9347200" cy="46038"/>
            <a:chOff x="1905000" y="6553200"/>
            <a:chExt cx="7010400" cy="45719"/>
          </a:xfrm>
        </p:grpSpPr>
        <p:sp>
          <p:nvSpPr>
            <p:cNvPr id="9" name="Rectangle 8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</p:grpSp>
      <p:pic>
        <p:nvPicPr>
          <p:cNvPr id="12" name="Picture 14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8839201" y="0"/>
            <a:ext cx="292523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2"/>
          <p:cNvSpPr txBox="1"/>
          <p:nvPr/>
        </p:nvSpPr>
        <p:spPr>
          <a:xfrm>
            <a:off x="4368800" y="6596064"/>
            <a:ext cx="78232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en-US" sz="11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>
                <a:solidFill>
                  <a:srgbClr val="101141"/>
                </a:solidFill>
                <a:latin typeface="Arial"/>
                <a:cs typeface="Arial"/>
              </a:rPr>
              <a:t>Pilani, Deemed to be University under Section 3 of UGC Act, 1956</a:t>
            </a:r>
          </a:p>
        </p:txBody>
      </p:sp>
      <p:sp>
        <p:nvSpPr>
          <p:cNvPr id="5" name="Content Placeholder 18"/>
          <p:cNvSpPr>
            <a:spLocks noGrp="1"/>
          </p:cNvSpPr>
          <p:nvPr>
            <p:ph sz="quarter" idx="10"/>
          </p:nvPr>
        </p:nvSpPr>
        <p:spPr>
          <a:xfrm>
            <a:off x="406400" y="152400"/>
            <a:ext cx="84328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726661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939649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Diagram or Organization Chart" type="dgm">
  <p:cSld name="Title and Diagram or Organization Chart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67"/>
          <p:cNvSpPr txBox="1">
            <a:spLocks noGrp="1"/>
          </p:cNvSpPr>
          <p:nvPr>
            <p:ph type="title"/>
          </p:nvPr>
        </p:nvSpPr>
        <p:spPr>
          <a:xfrm>
            <a:off x="423335" y="653318"/>
            <a:ext cx="11516784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5" name="Google Shape;55;p67"/>
          <p:cNvSpPr>
            <a:spLocks noGrp="1"/>
          </p:cNvSpPr>
          <p:nvPr>
            <p:ph type="dgm" idx="2"/>
          </p:nvPr>
        </p:nvSpPr>
        <p:spPr>
          <a:xfrm>
            <a:off x="438151" y="1941513"/>
            <a:ext cx="10945284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6" name="Google Shape;56;p67"/>
          <p:cNvSpPr txBox="1">
            <a:spLocks noGrp="1"/>
          </p:cNvSpPr>
          <p:nvPr>
            <p:ph type="dt" idx="10"/>
          </p:nvPr>
        </p:nvSpPr>
        <p:spPr>
          <a:xfrm>
            <a:off x="4578351" y="6343650"/>
            <a:ext cx="2540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57" name="Google Shape;57;p67"/>
          <p:cNvSpPr txBox="1">
            <a:spLocks noGrp="1"/>
          </p:cNvSpPr>
          <p:nvPr>
            <p:ph type="ftr" idx="11"/>
          </p:nvPr>
        </p:nvSpPr>
        <p:spPr>
          <a:xfrm>
            <a:off x="8144933" y="6343650"/>
            <a:ext cx="3860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58" name="Google Shape;58;p67"/>
          <p:cNvSpPr txBox="1">
            <a:spLocks noGrp="1"/>
          </p:cNvSpPr>
          <p:nvPr>
            <p:ph type="sldNum" idx="12"/>
          </p:nvPr>
        </p:nvSpPr>
        <p:spPr>
          <a:xfrm>
            <a:off x="194733" y="6361113"/>
            <a:ext cx="2540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372968"/>
      </p:ext>
    </p:extLst>
  </p:cSld>
  <p:clrMapOvr>
    <a:masterClrMapping/>
  </p:clrMapOvr>
  <p:transition spd="med">
    <p:randomBar dir="vert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2_Title and Content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68"/>
          <p:cNvSpPr txBox="1"/>
          <p:nvPr/>
        </p:nvSpPr>
        <p:spPr>
          <a:xfrm>
            <a:off x="4368800" y="6596064"/>
            <a:ext cx="7823200" cy="261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lang="en-US" sz="1100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Pilani, Pilani Campus</a:t>
            </a:r>
            <a:endParaRPr sz="1800"/>
          </a:p>
        </p:txBody>
      </p:sp>
      <p:grpSp>
        <p:nvGrpSpPr>
          <p:cNvPr id="61" name="Google Shape;61;p68"/>
          <p:cNvGrpSpPr/>
          <p:nvPr/>
        </p:nvGrpSpPr>
        <p:grpSpPr>
          <a:xfrm>
            <a:off x="2779184" y="6550026"/>
            <a:ext cx="9412816" cy="49213"/>
            <a:chOff x="2083888" y="6550671"/>
            <a:chExt cx="7060112" cy="48665"/>
          </a:xfrm>
        </p:grpSpPr>
        <p:sp>
          <p:nvSpPr>
            <p:cNvPr id="62" name="Google Shape;62;p68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63" name="Google Shape;63;p68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64" name="Google Shape;64;p68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pic>
        <p:nvPicPr>
          <p:cNvPr id="65" name="Google Shape;65;p68" descr="Picture 7.png"/>
          <p:cNvPicPr preferRelativeResize="0"/>
          <p:nvPr/>
        </p:nvPicPr>
        <p:blipFill rotWithShape="1">
          <a:blip r:embed="rId2">
            <a:alphaModFix/>
          </a:blip>
          <a:srcRect l="1923" b="5335"/>
          <a:stretch/>
        </p:blipFill>
        <p:spPr>
          <a:xfrm>
            <a:off x="8839201" y="0"/>
            <a:ext cx="2925233" cy="692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6" name="Google Shape;66;p68"/>
          <p:cNvGrpSpPr/>
          <p:nvPr/>
        </p:nvGrpSpPr>
        <p:grpSpPr>
          <a:xfrm>
            <a:off x="2844800" y="6553200"/>
            <a:ext cx="9347200" cy="46038"/>
            <a:chOff x="1905000" y="6553200"/>
            <a:chExt cx="7010400" cy="45719"/>
          </a:xfrm>
        </p:grpSpPr>
        <p:sp>
          <p:nvSpPr>
            <p:cNvPr id="67" name="Google Shape;67;p68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68" name="Google Shape;68;p68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69" name="Google Shape;69;p68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70" name="Google Shape;70;p68"/>
          <p:cNvGrpSpPr/>
          <p:nvPr/>
        </p:nvGrpSpPr>
        <p:grpSpPr>
          <a:xfrm>
            <a:off x="0" y="1295400"/>
            <a:ext cx="9347200" cy="46038"/>
            <a:chOff x="1905000" y="6553200"/>
            <a:chExt cx="7010400" cy="45719"/>
          </a:xfrm>
        </p:grpSpPr>
        <p:sp>
          <p:nvSpPr>
            <p:cNvPr id="71" name="Google Shape;71;p68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72" name="Google Shape;72;p68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73" name="Google Shape;73;p68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sp>
        <p:nvSpPr>
          <p:cNvPr id="74" name="Google Shape;74;p68"/>
          <p:cNvSpPr txBox="1">
            <a:spLocks noGrp="1"/>
          </p:cNvSpPr>
          <p:nvPr>
            <p:ph type="body" idx="1"/>
          </p:nvPr>
        </p:nvSpPr>
        <p:spPr>
          <a:xfrm>
            <a:off x="406400" y="1493838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01141"/>
              </a:buClr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>
                <a:latin typeface="Arial"/>
                <a:ea typeface="Arial"/>
                <a:cs typeface="Arial"/>
                <a:sym typeface="Arial"/>
              </a:defRPr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68"/>
          <p:cNvSpPr txBox="1">
            <a:spLocks noGrp="1"/>
          </p:cNvSpPr>
          <p:nvPr>
            <p:ph type="body" idx="2"/>
          </p:nvPr>
        </p:nvSpPr>
        <p:spPr>
          <a:xfrm>
            <a:off x="406400" y="152400"/>
            <a:ext cx="843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2860661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le and Content">
  <p:cSld name="2_Title and Content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9"/>
          <p:cNvSpPr txBox="1"/>
          <p:nvPr/>
        </p:nvSpPr>
        <p:spPr>
          <a:xfrm>
            <a:off x="4368800" y="6596064"/>
            <a:ext cx="7823200" cy="261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lang="en-US" sz="1100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Pilani, Pilani Campus</a:t>
            </a:r>
            <a:endParaRPr sz="1800"/>
          </a:p>
        </p:txBody>
      </p:sp>
      <p:grpSp>
        <p:nvGrpSpPr>
          <p:cNvPr id="78" name="Google Shape;78;p69"/>
          <p:cNvGrpSpPr/>
          <p:nvPr/>
        </p:nvGrpSpPr>
        <p:grpSpPr>
          <a:xfrm>
            <a:off x="2779184" y="6550026"/>
            <a:ext cx="9412816" cy="49213"/>
            <a:chOff x="2083888" y="6550671"/>
            <a:chExt cx="7060112" cy="48665"/>
          </a:xfrm>
        </p:grpSpPr>
        <p:sp>
          <p:nvSpPr>
            <p:cNvPr id="79" name="Google Shape;79;p69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80" name="Google Shape;80;p69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81" name="Google Shape;81;p69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pic>
        <p:nvPicPr>
          <p:cNvPr id="82" name="Google Shape;82;p69" descr="Picture 7.png"/>
          <p:cNvPicPr preferRelativeResize="0"/>
          <p:nvPr/>
        </p:nvPicPr>
        <p:blipFill rotWithShape="1">
          <a:blip r:embed="rId2">
            <a:alphaModFix/>
          </a:blip>
          <a:srcRect l="1923" b="5335"/>
          <a:stretch/>
        </p:blipFill>
        <p:spPr>
          <a:xfrm>
            <a:off x="8839201" y="0"/>
            <a:ext cx="2925233" cy="692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3" name="Google Shape;83;p69"/>
          <p:cNvGrpSpPr/>
          <p:nvPr/>
        </p:nvGrpSpPr>
        <p:grpSpPr>
          <a:xfrm>
            <a:off x="2844800" y="6553200"/>
            <a:ext cx="9347200" cy="46038"/>
            <a:chOff x="1905000" y="6553200"/>
            <a:chExt cx="7010400" cy="45719"/>
          </a:xfrm>
        </p:grpSpPr>
        <p:sp>
          <p:nvSpPr>
            <p:cNvPr id="84" name="Google Shape;84;p69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85" name="Google Shape;85;p69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86" name="Google Shape;86;p69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87" name="Google Shape;87;p69"/>
          <p:cNvGrpSpPr/>
          <p:nvPr/>
        </p:nvGrpSpPr>
        <p:grpSpPr>
          <a:xfrm>
            <a:off x="0" y="1295400"/>
            <a:ext cx="9347200" cy="46038"/>
            <a:chOff x="1905000" y="6553200"/>
            <a:chExt cx="7010400" cy="45719"/>
          </a:xfrm>
        </p:grpSpPr>
        <p:sp>
          <p:nvSpPr>
            <p:cNvPr id="88" name="Google Shape;88;p69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89" name="Google Shape;89;p69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90" name="Google Shape;90;p69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sp>
        <p:nvSpPr>
          <p:cNvPr id="91" name="Google Shape;91;p69"/>
          <p:cNvSpPr txBox="1">
            <a:spLocks noGrp="1"/>
          </p:cNvSpPr>
          <p:nvPr>
            <p:ph type="body" idx="1"/>
          </p:nvPr>
        </p:nvSpPr>
        <p:spPr>
          <a:xfrm>
            <a:off x="406400" y="1493838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01141"/>
              </a:buClr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>
                <a:latin typeface="Arial"/>
                <a:ea typeface="Arial"/>
                <a:cs typeface="Arial"/>
                <a:sym typeface="Arial"/>
              </a:defRPr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2" name="Google Shape;92;p69"/>
          <p:cNvSpPr txBox="1">
            <a:spLocks noGrp="1"/>
          </p:cNvSpPr>
          <p:nvPr>
            <p:ph type="body" idx="2"/>
          </p:nvPr>
        </p:nvSpPr>
        <p:spPr>
          <a:xfrm>
            <a:off x="406400" y="152400"/>
            <a:ext cx="843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5389943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Title and Content">
  <p:cSld name="3_Title and Content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70"/>
          <p:cNvSpPr txBox="1"/>
          <p:nvPr/>
        </p:nvSpPr>
        <p:spPr>
          <a:xfrm>
            <a:off x="4368800" y="6596064"/>
            <a:ext cx="7823200" cy="261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lang="en-US" sz="1100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Pilani, Pilani Campus</a:t>
            </a:r>
            <a:endParaRPr sz="1800"/>
          </a:p>
        </p:txBody>
      </p:sp>
      <p:grpSp>
        <p:nvGrpSpPr>
          <p:cNvPr id="95" name="Google Shape;95;p70"/>
          <p:cNvGrpSpPr/>
          <p:nvPr/>
        </p:nvGrpSpPr>
        <p:grpSpPr>
          <a:xfrm>
            <a:off x="2779184" y="6550026"/>
            <a:ext cx="9412816" cy="49213"/>
            <a:chOff x="2083888" y="6550671"/>
            <a:chExt cx="7060112" cy="48665"/>
          </a:xfrm>
        </p:grpSpPr>
        <p:sp>
          <p:nvSpPr>
            <p:cNvPr id="96" name="Google Shape;96;p70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97" name="Google Shape;97;p70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98" name="Google Shape;98;p70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pic>
        <p:nvPicPr>
          <p:cNvPr id="99" name="Google Shape;99;p70" descr="Picture 7.png"/>
          <p:cNvPicPr preferRelativeResize="0"/>
          <p:nvPr/>
        </p:nvPicPr>
        <p:blipFill rotWithShape="1">
          <a:blip r:embed="rId2">
            <a:alphaModFix/>
          </a:blip>
          <a:srcRect l="1923" b="5335"/>
          <a:stretch/>
        </p:blipFill>
        <p:spPr>
          <a:xfrm>
            <a:off x="8839201" y="0"/>
            <a:ext cx="2925233" cy="692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0" name="Google Shape;100;p70"/>
          <p:cNvGrpSpPr/>
          <p:nvPr/>
        </p:nvGrpSpPr>
        <p:grpSpPr>
          <a:xfrm>
            <a:off x="2844800" y="6553200"/>
            <a:ext cx="9347200" cy="46038"/>
            <a:chOff x="1905000" y="6553200"/>
            <a:chExt cx="7010400" cy="45719"/>
          </a:xfrm>
        </p:grpSpPr>
        <p:sp>
          <p:nvSpPr>
            <p:cNvPr id="101" name="Google Shape;101;p7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02" name="Google Shape;102;p70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03" name="Google Shape;103;p70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104" name="Google Shape;104;p70"/>
          <p:cNvGrpSpPr/>
          <p:nvPr/>
        </p:nvGrpSpPr>
        <p:grpSpPr>
          <a:xfrm>
            <a:off x="0" y="1295400"/>
            <a:ext cx="9347200" cy="46038"/>
            <a:chOff x="1905000" y="6553200"/>
            <a:chExt cx="7010400" cy="45719"/>
          </a:xfrm>
        </p:grpSpPr>
        <p:sp>
          <p:nvSpPr>
            <p:cNvPr id="105" name="Google Shape;105;p7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06" name="Google Shape;106;p70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07" name="Google Shape;107;p70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sp>
        <p:nvSpPr>
          <p:cNvPr id="108" name="Google Shape;108;p70"/>
          <p:cNvSpPr txBox="1">
            <a:spLocks noGrp="1"/>
          </p:cNvSpPr>
          <p:nvPr>
            <p:ph type="body" idx="1"/>
          </p:nvPr>
        </p:nvSpPr>
        <p:spPr>
          <a:xfrm>
            <a:off x="406400" y="1493838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01141"/>
              </a:buClr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>
                <a:latin typeface="Arial"/>
                <a:ea typeface="Arial"/>
                <a:cs typeface="Arial"/>
                <a:sym typeface="Arial"/>
              </a:defRPr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9" name="Google Shape;109;p70"/>
          <p:cNvSpPr txBox="1">
            <a:spLocks noGrp="1"/>
          </p:cNvSpPr>
          <p:nvPr>
            <p:ph type="body" idx="2"/>
          </p:nvPr>
        </p:nvSpPr>
        <p:spPr>
          <a:xfrm>
            <a:off x="406400" y="152400"/>
            <a:ext cx="843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817205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10668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0569"/>
            <a:ext cx="9321800" cy="764364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2728913"/>
          </a:xfrm>
        </p:spPr>
        <p:txBody>
          <a:bodyPr/>
          <a:lstStyle>
            <a:lvl1pPr>
              <a:defRPr sz="1800">
                <a:latin typeface="Helvetica" panose="020B0604020202030204" pitchFamily="34" charset="0"/>
              </a:defRPr>
            </a:lvl1pPr>
            <a:lvl2pPr>
              <a:defRPr sz="1600">
                <a:latin typeface="Helvetica" panose="020B0604020202030204" pitchFamily="34" charset="0"/>
              </a:defRPr>
            </a:lvl2pPr>
            <a:lvl3pPr>
              <a:defRPr sz="1400">
                <a:latin typeface="Helvetica" panose="020B0604020202030204" pitchFamily="34" charset="0"/>
              </a:defRPr>
            </a:lvl3pPr>
            <a:lvl4pPr>
              <a:defRPr sz="1200">
                <a:latin typeface="Helvetica" panose="020B0604020202030204" pitchFamily="34" charset="0"/>
              </a:defRPr>
            </a:lvl4pPr>
            <a:lvl5pPr>
              <a:defRPr sz="12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154290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Title and Content">
  <p:cSld name="4_Title and Content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71"/>
          <p:cNvSpPr txBox="1"/>
          <p:nvPr/>
        </p:nvSpPr>
        <p:spPr>
          <a:xfrm>
            <a:off x="4368800" y="6596064"/>
            <a:ext cx="7823200" cy="261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lang="en-US" sz="1100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Pilani, Pilani Campus</a:t>
            </a:r>
            <a:endParaRPr sz="1800"/>
          </a:p>
        </p:txBody>
      </p:sp>
      <p:grpSp>
        <p:nvGrpSpPr>
          <p:cNvPr id="112" name="Google Shape;112;p71"/>
          <p:cNvGrpSpPr/>
          <p:nvPr/>
        </p:nvGrpSpPr>
        <p:grpSpPr>
          <a:xfrm>
            <a:off x="2779184" y="6550026"/>
            <a:ext cx="9412816" cy="49213"/>
            <a:chOff x="2083888" y="6550671"/>
            <a:chExt cx="7060112" cy="48665"/>
          </a:xfrm>
        </p:grpSpPr>
        <p:sp>
          <p:nvSpPr>
            <p:cNvPr id="113" name="Google Shape;113;p71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14" name="Google Shape;114;p71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15" name="Google Shape;115;p71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pic>
        <p:nvPicPr>
          <p:cNvPr id="116" name="Google Shape;116;p71" descr="Picture 7.png"/>
          <p:cNvPicPr preferRelativeResize="0"/>
          <p:nvPr/>
        </p:nvPicPr>
        <p:blipFill rotWithShape="1">
          <a:blip r:embed="rId2">
            <a:alphaModFix/>
          </a:blip>
          <a:srcRect l="1923" b="5335"/>
          <a:stretch/>
        </p:blipFill>
        <p:spPr>
          <a:xfrm>
            <a:off x="8839201" y="0"/>
            <a:ext cx="2925233" cy="692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7" name="Google Shape;117;p71"/>
          <p:cNvGrpSpPr/>
          <p:nvPr/>
        </p:nvGrpSpPr>
        <p:grpSpPr>
          <a:xfrm>
            <a:off x="2844800" y="6553200"/>
            <a:ext cx="9347200" cy="46038"/>
            <a:chOff x="1905000" y="6553200"/>
            <a:chExt cx="7010400" cy="45719"/>
          </a:xfrm>
        </p:grpSpPr>
        <p:sp>
          <p:nvSpPr>
            <p:cNvPr id="118" name="Google Shape;118;p71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19" name="Google Shape;119;p7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20" name="Google Shape;120;p71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121" name="Google Shape;121;p71"/>
          <p:cNvGrpSpPr/>
          <p:nvPr/>
        </p:nvGrpSpPr>
        <p:grpSpPr>
          <a:xfrm>
            <a:off x="0" y="1295400"/>
            <a:ext cx="9347200" cy="46038"/>
            <a:chOff x="1905000" y="6553200"/>
            <a:chExt cx="7010400" cy="45719"/>
          </a:xfrm>
        </p:grpSpPr>
        <p:sp>
          <p:nvSpPr>
            <p:cNvPr id="122" name="Google Shape;122;p71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23" name="Google Shape;123;p7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24" name="Google Shape;124;p71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sp>
        <p:nvSpPr>
          <p:cNvPr id="125" name="Google Shape;125;p71"/>
          <p:cNvSpPr txBox="1">
            <a:spLocks noGrp="1"/>
          </p:cNvSpPr>
          <p:nvPr>
            <p:ph type="body" idx="1"/>
          </p:nvPr>
        </p:nvSpPr>
        <p:spPr>
          <a:xfrm>
            <a:off x="406400" y="1493838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01141"/>
              </a:buClr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>
                <a:latin typeface="Arial"/>
                <a:ea typeface="Arial"/>
                <a:cs typeface="Arial"/>
                <a:sym typeface="Arial"/>
              </a:defRPr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6" name="Google Shape;126;p71"/>
          <p:cNvSpPr txBox="1">
            <a:spLocks noGrp="1"/>
          </p:cNvSpPr>
          <p:nvPr>
            <p:ph type="body" idx="2"/>
          </p:nvPr>
        </p:nvSpPr>
        <p:spPr>
          <a:xfrm>
            <a:off x="406400" y="152400"/>
            <a:ext cx="843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1861835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Title and Content">
  <p:cSld name="12_Title and Content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72"/>
          <p:cNvSpPr txBox="1"/>
          <p:nvPr/>
        </p:nvSpPr>
        <p:spPr>
          <a:xfrm>
            <a:off x="4368800" y="6596064"/>
            <a:ext cx="7823200" cy="261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lang="en-US" sz="1100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Pilani, Pilani Campus</a:t>
            </a:r>
            <a:endParaRPr sz="1800"/>
          </a:p>
        </p:txBody>
      </p:sp>
      <p:grpSp>
        <p:nvGrpSpPr>
          <p:cNvPr id="129" name="Google Shape;129;p72"/>
          <p:cNvGrpSpPr/>
          <p:nvPr/>
        </p:nvGrpSpPr>
        <p:grpSpPr>
          <a:xfrm>
            <a:off x="2779184" y="6550026"/>
            <a:ext cx="9412816" cy="49213"/>
            <a:chOff x="2083888" y="6550671"/>
            <a:chExt cx="7060112" cy="48665"/>
          </a:xfrm>
        </p:grpSpPr>
        <p:sp>
          <p:nvSpPr>
            <p:cNvPr id="130" name="Google Shape;130;p72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31" name="Google Shape;131;p72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32" name="Google Shape;132;p72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pic>
        <p:nvPicPr>
          <p:cNvPr id="133" name="Google Shape;133;p72" descr="Picture 7.png"/>
          <p:cNvPicPr preferRelativeResize="0"/>
          <p:nvPr/>
        </p:nvPicPr>
        <p:blipFill rotWithShape="1">
          <a:blip r:embed="rId2">
            <a:alphaModFix/>
          </a:blip>
          <a:srcRect l="1923" b="5335"/>
          <a:stretch/>
        </p:blipFill>
        <p:spPr>
          <a:xfrm>
            <a:off x="8839201" y="0"/>
            <a:ext cx="2925233" cy="692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4" name="Google Shape;134;p72"/>
          <p:cNvGrpSpPr/>
          <p:nvPr/>
        </p:nvGrpSpPr>
        <p:grpSpPr>
          <a:xfrm>
            <a:off x="2844800" y="6553200"/>
            <a:ext cx="9347200" cy="46038"/>
            <a:chOff x="1905000" y="6553200"/>
            <a:chExt cx="7010400" cy="45719"/>
          </a:xfrm>
        </p:grpSpPr>
        <p:sp>
          <p:nvSpPr>
            <p:cNvPr id="135" name="Google Shape;135;p72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36" name="Google Shape;136;p72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37" name="Google Shape;137;p72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138" name="Google Shape;138;p72"/>
          <p:cNvGrpSpPr/>
          <p:nvPr/>
        </p:nvGrpSpPr>
        <p:grpSpPr>
          <a:xfrm>
            <a:off x="0" y="1295400"/>
            <a:ext cx="9347200" cy="46038"/>
            <a:chOff x="1905000" y="6553200"/>
            <a:chExt cx="7010400" cy="45719"/>
          </a:xfrm>
        </p:grpSpPr>
        <p:sp>
          <p:nvSpPr>
            <p:cNvPr id="139" name="Google Shape;139;p72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40" name="Google Shape;140;p72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41" name="Google Shape;141;p72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sp>
        <p:nvSpPr>
          <p:cNvPr id="142" name="Google Shape;142;p72"/>
          <p:cNvSpPr txBox="1">
            <a:spLocks noGrp="1"/>
          </p:cNvSpPr>
          <p:nvPr>
            <p:ph type="body" idx="1"/>
          </p:nvPr>
        </p:nvSpPr>
        <p:spPr>
          <a:xfrm>
            <a:off x="406400" y="1493838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01141"/>
              </a:buClr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>
                <a:latin typeface="Arial"/>
                <a:ea typeface="Arial"/>
                <a:cs typeface="Arial"/>
                <a:sym typeface="Arial"/>
              </a:defRPr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3" name="Google Shape;143;p72"/>
          <p:cNvSpPr txBox="1">
            <a:spLocks noGrp="1"/>
          </p:cNvSpPr>
          <p:nvPr>
            <p:ph type="body" idx="2"/>
          </p:nvPr>
        </p:nvSpPr>
        <p:spPr>
          <a:xfrm>
            <a:off x="406400" y="152400"/>
            <a:ext cx="843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6886706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Title and Content">
  <p:cSld name="12_Title and Content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73"/>
          <p:cNvSpPr txBox="1"/>
          <p:nvPr/>
        </p:nvSpPr>
        <p:spPr>
          <a:xfrm>
            <a:off x="4368800" y="6596064"/>
            <a:ext cx="7823200" cy="261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lang="en-US" sz="1100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Pilani, Pilani Campus</a:t>
            </a:r>
            <a:endParaRPr sz="1800"/>
          </a:p>
        </p:txBody>
      </p:sp>
      <p:grpSp>
        <p:nvGrpSpPr>
          <p:cNvPr id="146" name="Google Shape;146;p73"/>
          <p:cNvGrpSpPr/>
          <p:nvPr/>
        </p:nvGrpSpPr>
        <p:grpSpPr>
          <a:xfrm>
            <a:off x="2779184" y="6550026"/>
            <a:ext cx="9412816" cy="49213"/>
            <a:chOff x="2083888" y="6550671"/>
            <a:chExt cx="7060112" cy="48665"/>
          </a:xfrm>
        </p:grpSpPr>
        <p:sp>
          <p:nvSpPr>
            <p:cNvPr id="147" name="Google Shape;147;p73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48" name="Google Shape;148;p73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49" name="Google Shape;149;p73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pic>
        <p:nvPicPr>
          <p:cNvPr id="150" name="Google Shape;150;p73" descr="Picture 7.png"/>
          <p:cNvPicPr preferRelativeResize="0"/>
          <p:nvPr/>
        </p:nvPicPr>
        <p:blipFill rotWithShape="1">
          <a:blip r:embed="rId2">
            <a:alphaModFix/>
          </a:blip>
          <a:srcRect l="1923" b="5335"/>
          <a:stretch/>
        </p:blipFill>
        <p:spPr>
          <a:xfrm>
            <a:off x="8839201" y="0"/>
            <a:ext cx="2925233" cy="692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" name="Google Shape;151;p73"/>
          <p:cNvGrpSpPr/>
          <p:nvPr/>
        </p:nvGrpSpPr>
        <p:grpSpPr>
          <a:xfrm>
            <a:off x="2844800" y="6553200"/>
            <a:ext cx="9347200" cy="46038"/>
            <a:chOff x="1905000" y="6553200"/>
            <a:chExt cx="7010400" cy="45719"/>
          </a:xfrm>
        </p:grpSpPr>
        <p:sp>
          <p:nvSpPr>
            <p:cNvPr id="152" name="Google Shape;152;p73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53" name="Google Shape;153;p73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54" name="Google Shape;154;p73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155" name="Google Shape;155;p73"/>
          <p:cNvGrpSpPr/>
          <p:nvPr/>
        </p:nvGrpSpPr>
        <p:grpSpPr>
          <a:xfrm>
            <a:off x="0" y="1295400"/>
            <a:ext cx="9347200" cy="46038"/>
            <a:chOff x="1905000" y="6553200"/>
            <a:chExt cx="7010400" cy="45719"/>
          </a:xfrm>
        </p:grpSpPr>
        <p:sp>
          <p:nvSpPr>
            <p:cNvPr id="156" name="Google Shape;156;p73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57" name="Google Shape;157;p73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58" name="Google Shape;158;p73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sp>
        <p:nvSpPr>
          <p:cNvPr id="159" name="Google Shape;159;p73"/>
          <p:cNvSpPr txBox="1">
            <a:spLocks noGrp="1"/>
          </p:cNvSpPr>
          <p:nvPr>
            <p:ph type="body" idx="1"/>
          </p:nvPr>
        </p:nvSpPr>
        <p:spPr>
          <a:xfrm>
            <a:off x="406400" y="1493838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01141"/>
              </a:buClr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>
                <a:latin typeface="Arial"/>
                <a:ea typeface="Arial"/>
                <a:cs typeface="Arial"/>
                <a:sym typeface="Arial"/>
              </a:defRPr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0" name="Google Shape;160;p73"/>
          <p:cNvSpPr txBox="1">
            <a:spLocks noGrp="1"/>
          </p:cNvSpPr>
          <p:nvPr>
            <p:ph type="body" idx="2"/>
          </p:nvPr>
        </p:nvSpPr>
        <p:spPr>
          <a:xfrm>
            <a:off x="406400" y="152400"/>
            <a:ext cx="843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8928286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4 Content" type="fourObj">
  <p:cSld name="Title and 4 Content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74"/>
          <p:cNvSpPr txBox="1">
            <a:spLocks noGrp="1"/>
          </p:cNvSpPr>
          <p:nvPr>
            <p:ph type="title"/>
          </p:nvPr>
        </p:nvSpPr>
        <p:spPr>
          <a:xfrm>
            <a:off x="508000" y="152400"/>
            <a:ext cx="11040533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63" name="Google Shape;163;p74"/>
          <p:cNvSpPr txBox="1">
            <a:spLocks noGrp="1"/>
          </p:cNvSpPr>
          <p:nvPr>
            <p:ph type="body" idx="1"/>
          </p:nvPr>
        </p:nvSpPr>
        <p:spPr>
          <a:xfrm>
            <a:off x="548217" y="1143000"/>
            <a:ext cx="5444067" cy="25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4" name="Google Shape;164;p74"/>
          <p:cNvSpPr txBox="1">
            <a:spLocks noGrp="1"/>
          </p:cNvSpPr>
          <p:nvPr>
            <p:ph type="body" idx="2"/>
          </p:nvPr>
        </p:nvSpPr>
        <p:spPr>
          <a:xfrm>
            <a:off x="6195484" y="1143000"/>
            <a:ext cx="5444067" cy="25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5" name="Google Shape;165;p74"/>
          <p:cNvSpPr txBox="1">
            <a:spLocks noGrp="1"/>
          </p:cNvSpPr>
          <p:nvPr>
            <p:ph type="body" idx="3"/>
          </p:nvPr>
        </p:nvSpPr>
        <p:spPr>
          <a:xfrm>
            <a:off x="548217" y="3810000"/>
            <a:ext cx="5444067" cy="25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6" name="Google Shape;166;p74"/>
          <p:cNvSpPr txBox="1">
            <a:spLocks noGrp="1"/>
          </p:cNvSpPr>
          <p:nvPr>
            <p:ph type="body" idx="4"/>
          </p:nvPr>
        </p:nvSpPr>
        <p:spPr>
          <a:xfrm>
            <a:off x="6195484" y="3810000"/>
            <a:ext cx="5444067" cy="25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7" name="Google Shape;167;p74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168" name="Google Shape;168;p74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292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169" name="Google Shape;169;p74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20460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_Title and Content">
  <p:cSld name="12_Title and Content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75"/>
          <p:cNvSpPr txBox="1"/>
          <p:nvPr/>
        </p:nvSpPr>
        <p:spPr>
          <a:xfrm>
            <a:off x="4368800" y="6596064"/>
            <a:ext cx="7823200" cy="261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lang="en-US" sz="1100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Pilani, Pilani Campus</a:t>
            </a:r>
            <a:endParaRPr sz="1800"/>
          </a:p>
        </p:txBody>
      </p:sp>
      <p:grpSp>
        <p:nvGrpSpPr>
          <p:cNvPr id="172" name="Google Shape;172;p75"/>
          <p:cNvGrpSpPr/>
          <p:nvPr/>
        </p:nvGrpSpPr>
        <p:grpSpPr>
          <a:xfrm>
            <a:off x="2779184" y="6550026"/>
            <a:ext cx="9412816" cy="49213"/>
            <a:chOff x="2083888" y="6550671"/>
            <a:chExt cx="7060112" cy="48665"/>
          </a:xfrm>
        </p:grpSpPr>
        <p:sp>
          <p:nvSpPr>
            <p:cNvPr id="173" name="Google Shape;173;p7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74" name="Google Shape;174;p75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75" name="Google Shape;175;p75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pic>
        <p:nvPicPr>
          <p:cNvPr id="176" name="Google Shape;176;p75" descr="Picture 7.png"/>
          <p:cNvPicPr preferRelativeResize="0"/>
          <p:nvPr/>
        </p:nvPicPr>
        <p:blipFill rotWithShape="1">
          <a:blip r:embed="rId2">
            <a:alphaModFix/>
          </a:blip>
          <a:srcRect l="1923" b="5335"/>
          <a:stretch/>
        </p:blipFill>
        <p:spPr>
          <a:xfrm>
            <a:off x="8839201" y="0"/>
            <a:ext cx="2925233" cy="692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7" name="Google Shape;177;p75"/>
          <p:cNvGrpSpPr/>
          <p:nvPr/>
        </p:nvGrpSpPr>
        <p:grpSpPr>
          <a:xfrm>
            <a:off x="2844800" y="6553200"/>
            <a:ext cx="9347200" cy="46038"/>
            <a:chOff x="1905000" y="6553200"/>
            <a:chExt cx="7010400" cy="45719"/>
          </a:xfrm>
        </p:grpSpPr>
        <p:sp>
          <p:nvSpPr>
            <p:cNvPr id="178" name="Google Shape;178;p75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79" name="Google Shape;179;p7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80" name="Google Shape;180;p75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181" name="Google Shape;181;p75"/>
          <p:cNvGrpSpPr/>
          <p:nvPr/>
        </p:nvGrpSpPr>
        <p:grpSpPr>
          <a:xfrm>
            <a:off x="0" y="1295400"/>
            <a:ext cx="9347200" cy="46038"/>
            <a:chOff x="1905000" y="6553200"/>
            <a:chExt cx="7010400" cy="45719"/>
          </a:xfrm>
        </p:grpSpPr>
        <p:sp>
          <p:nvSpPr>
            <p:cNvPr id="182" name="Google Shape;182;p75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83" name="Google Shape;183;p7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84" name="Google Shape;184;p75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sp>
        <p:nvSpPr>
          <p:cNvPr id="185" name="Google Shape;185;p75"/>
          <p:cNvSpPr txBox="1">
            <a:spLocks noGrp="1"/>
          </p:cNvSpPr>
          <p:nvPr>
            <p:ph type="body" idx="1"/>
          </p:nvPr>
        </p:nvSpPr>
        <p:spPr>
          <a:xfrm>
            <a:off x="406400" y="1493838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01141"/>
              </a:buClr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>
                <a:latin typeface="Arial"/>
                <a:ea typeface="Arial"/>
                <a:cs typeface="Arial"/>
                <a:sym typeface="Arial"/>
              </a:defRPr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6" name="Google Shape;186;p75"/>
          <p:cNvSpPr txBox="1">
            <a:spLocks noGrp="1"/>
          </p:cNvSpPr>
          <p:nvPr>
            <p:ph type="body" idx="2"/>
          </p:nvPr>
        </p:nvSpPr>
        <p:spPr>
          <a:xfrm>
            <a:off x="406400" y="152400"/>
            <a:ext cx="843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590562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Title and Content">
  <p:cSld name="12_Title and Content"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76"/>
          <p:cNvSpPr txBox="1"/>
          <p:nvPr/>
        </p:nvSpPr>
        <p:spPr>
          <a:xfrm>
            <a:off x="4368800" y="6596064"/>
            <a:ext cx="7823200" cy="261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lang="en-US" sz="1100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Pilani, Pilani Campus</a:t>
            </a:r>
            <a:endParaRPr sz="1800"/>
          </a:p>
        </p:txBody>
      </p:sp>
      <p:grpSp>
        <p:nvGrpSpPr>
          <p:cNvPr id="189" name="Google Shape;189;p76"/>
          <p:cNvGrpSpPr/>
          <p:nvPr/>
        </p:nvGrpSpPr>
        <p:grpSpPr>
          <a:xfrm>
            <a:off x="2779184" y="6550026"/>
            <a:ext cx="9412816" cy="49213"/>
            <a:chOff x="2083888" y="6550671"/>
            <a:chExt cx="7060112" cy="48665"/>
          </a:xfrm>
        </p:grpSpPr>
        <p:sp>
          <p:nvSpPr>
            <p:cNvPr id="190" name="Google Shape;190;p76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91" name="Google Shape;191;p7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92" name="Google Shape;192;p76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pic>
        <p:nvPicPr>
          <p:cNvPr id="193" name="Google Shape;193;p76" descr="Picture 7.png"/>
          <p:cNvPicPr preferRelativeResize="0"/>
          <p:nvPr/>
        </p:nvPicPr>
        <p:blipFill rotWithShape="1">
          <a:blip r:embed="rId2">
            <a:alphaModFix/>
          </a:blip>
          <a:srcRect l="1923" b="5335"/>
          <a:stretch/>
        </p:blipFill>
        <p:spPr>
          <a:xfrm>
            <a:off x="8839201" y="0"/>
            <a:ext cx="2925233" cy="692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4" name="Google Shape;194;p76"/>
          <p:cNvGrpSpPr/>
          <p:nvPr/>
        </p:nvGrpSpPr>
        <p:grpSpPr>
          <a:xfrm>
            <a:off x="2844800" y="6553200"/>
            <a:ext cx="9347200" cy="46038"/>
            <a:chOff x="1905000" y="6553200"/>
            <a:chExt cx="7010400" cy="45719"/>
          </a:xfrm>
        </p:grpSpPr>
        <p:sp>
          <p:nvSpPr>
            <p:cNvPr id="195" name="Google Shape;195;p76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96" name="Google Shape;196;p76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97" name="Google Shape;197;p76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198" name="Google Shape;198;p76"/>
          <p:cNvGrpSpPr/>
          <p:nvPr/>
        </p:nvGrpSpPr>
        <p:grpSpPr>
          <a:xfrm>
            <a:off x="0" y="1295400"/>
            <a:ext cx="9347200" cy="46038"/>
            <a:chOff x="1905000" y="6553200"/>
            <a:chExt cx="7010400" cy="45719"/>
          </a:xfrm>
        </p:grpSpPr>
        <p:sp>
          <p:nvSpPr>
            <p:cNvPr id="199" name="Google Shape;199;p76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200" name="Google Shape;200;p76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201" name="Google Shape;201;p76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sp>
        <p:nvSpPr>
          <p:cNvPr id="202" name="Google Shape;202;p76"/>
          <p:cNvSpPr txBox="1">
            <a:spLocks noGrp="1"/>
          </p:cNvSpPr>
          <p:nvPr>
            <p:ph type="body" idx="1"/>
          </p:nvPr>
        </p:nvSpPr>
        <p:spPr>
          <a:xfrm>
            <a:off x="406400" y="1493838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01141"/>
              </a:buClr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>
                <a:latin typeface="Arial"/>
                <a:ea typeface="Arial"/>
                <a:cs typeface="Arial"/>
                <a:sym typeface="Arial"/>
              </a:defRPr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3" name="Google Shape;203;p76"/>
          <p:cNvSpPr txBox="1">
            <a:spLocks noGrp="1"/>
          </p:cNvSpPr>
          <p:nvPr>
            <p:ph type="body" idx="2"/>
          </p:nvPr>
        </p:nvSpPr>
        <p:spPr>
          <a:xfrm>
            <a:off x="406400" y="152400"/>
            <a:ext cx="843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5298237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_Title and Content">
  <p:cSld name="12_Title and Content"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77"/>
          <p:cNvSpPr txBox="1"/>
          <p:nvPr/>
        </p:nvSpPr>
        <p:spPr>
          <a:xfrm>
            <a:off x="4368800" y="6596064"/>
            <a:ext cx="7823200" cy="261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lang="en-US" sz="1100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Pilani, Pilani Campus</a:t>
            </a:r>
            <a:endParaRPr sz="1800"/>
          </a:p>
        </p:txBody>
      </p:sp>
      <p:grpSp>
        <p:nvGrpSpPr>
          <p:cNvPr id="206" name="Google Shape;206;p77"/>
          <p:cNvGrpSpPr/>
          <p:nvPr/>
        </p:nvGrpSpPr>
        <p:grpSpPr>
          <a:xfrm>
            <a:off x="2779184" y="6550026"/>
            <a:ext cx="9412816" cy="49213"/>
            <a:chOff x="2083888" y="6550671"/>
            <a:chExt cx="7060112" cy="48665"/>
          </a:xfrm>
        </p:grpSpPr>
        <p:sp>
          <p:nvSpPr>
            <p:cNvPr id="207" name="Google Shape;207;p77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208" name="Google Shape;208;p77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209" name="Google Shape;209;p7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pic>
        <p:nvPicPr>
          <p:cNvPr id="210" name="Google Shape;210;p77" descr="Picture 7.png"/>
          <p:cNvPicPr preferRelativeResize="0"/>
          <p:nvPr/>
        </p:nvPicPr>
        <p:blipFill rotWithShape="1">
          <a:blip r:embed="rId2">
            <a:alphaModFix/>
          </a:blip>
          <a:srcRect l="1923" b="5335"/>
          <a:stretch/>
        </p:blipFill>
        <p:spPr>
          <a:xfrm>
            <a:off x="8839201" y="0"/>
            <a:ext cx="2925233" cy="692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1" name="Google Shape;211;p77"/>
          <p:cNvGrpSpPr/>
          <p:nvPr/>
        </p:nvGrpSpPr>
        <p:grpSpPr>
          <a:xfrm>
            <a:off x="2844800" y="6553200"/>
            <a:ext cx="9347200" cy="46038"/>
            <a:chOff x="1905000" y="6553200"/>
            <a:chExt cx="7010400" cy="45719"/>
          </a:xfrm>
        </p:grpSpPr>
        <p:sp>
          <p:nvSpPr>
            <p:cNvPr id="212" name="Google Shape;212;p77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213" name="Google Shape;213;p77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214" name="Google Shape;214;p77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215" name="Google Shape;215;p77"/>
          <p:cNvGrpSpPr/>
          <p:nvPr/>
        </p:nvGrpSpPr>
        <p:grpSpPr>
          <a:xfrm>
            <a:off x="0" y="1295400"/>
            <a:ext cx="9347200" cy="46038"/>
            <a:chOff x="1905000" y="6553200"/>
            <a:chExt cx="7010400" cy="45719"/>
          </a:xfrm>
        </p:grpSpPr>
        <p:sp>
          <p:nvSpPr>
            <p:cNvPr id="216" name="Google Shape;216;p77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217" name="Google Shape;217;p77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218" name="Google Shape;218;p77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sp>
        <p:nvSpPr>
          <p:cNvPr id="219" name="Google Shape;219;p77"/>
          <p:cNvSpPr txBox="1">
            <a:spLocks noGrp="1"/>
          </p:cNvSpPr>
          <p:nvPr>
            <p:ph type="body" idx="1"/>
          </p:nvPr>
        </p:nvSpPr>
        <p:spPr>
          <a:xfrm>
            <a:off x="406400" y="1493838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01141"/>
              </a:buClr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>
                <a:latin typeface="Arial"/>
                <a:ea typeface="Arial"/>
                <a:cs typeface="Arial"/>
                <a:sym typeface="Arial"/>
              </a:defRPr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0" name="Google Shape;220;p77"/>
          <p:cNvSpPr txBox="1">
            <a:spLocks noGrp="1"/>
          </p:cNvSpPr>
          <p:nvPr>
            <p:ph type="body" idx="2"/>
          </p:nvPr>
        </p:nvSpPr>
        <p:spPr>
          <a:xfrm>
            <a:off x="406400" y="152400"/>
            <a:ext cx="843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4736308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\\Server\D\jyoti\FI023_BITS_v1\styleguide img\IMG_5627_b.jpg">
            <a:extLst>
              <a:ext uri="{FF2B5EF4-FFF2-40B4-BE49-F238E27FC236}">
                <a16:creationId xmlns="" xmlns:a16="http://schemas.microsoft.com/office/drawing/2014/main" id="{C0189C86-2CFC-A5A0-767A-D4DD8814AE6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C8FCFD15-45C7-5D0F-0914-2A89FFBA2555}"/>
              </a:ext>
            </a:extLst>
          </p:cNvPr>
          <p:cNvSpPr/>
          <p:nvPr userDrawn="1"/>
        </p:nvSpPr>
        <p:spPr>
          <a:xfrm>
            <a:off x="0" y="4281488"/>
            <a:ext cx="12192000" cy="2576512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pic>
        <p:nvPicPr>
          <p:cNvPr id="4" name="Picture 8" descr="Picture 7.png">
            <a:extLst>
              <a:ext uri="{FF2B5EF4-FFF2-40B4-BE49-F238E27FC236}">
                <a16:creationId xmlns="" xmlns:a16="http://schemas.microsoft.com/office/drawing/2014/main" id="{899E7625-D9BF-7B77-D4BA-90D8837078A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3" b="5336"/>
          <a:stretch>
            <a:fillRect/>
          </a:stretch>
        </p:blipFill>
        <p:spPr bwMode="auto">
          <a:xfrm>
            <a:off x="8839201" y="0"/>
            <a:ext cx="2925233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354487A8-CFC5-A53B-78A1-82E94FEA9730}"/>
              </a:ext>
            </a:extLst>
          </p:cNvPr>
          <p:cNvSpPr/>
          <p:nvPr userDrawn="1"/>
        </p:nvSpPr>
        <p:spPr>
          <a:xfrm>
            <a:off x="3843867" y="6775450"/>
            <a:ext cx="3860800" cy="7620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F87091E3-5640-3ED0-685B-A74EC3B69E4D}"/>
              </a:ext>
            </a:extLst>
          </p:cNvPr>
          <p:cNvSpPr/>
          <p:nvPr userDrawn="1"/>
        </p:nvSpPr>
        <p:spPr>
          <a:xfrm>
            <a:off x="-16933" y="6775450"/>
            <a:ext cx="3860800" cy="7620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C478C882-6981-E2E1-4C2E-2F0E727DE248}"/>
              </a:ext>
            </a:extLst>
          </p:cNvPr>
          <p:cNvSpPr/>
          <p:nvPr userDrawn="1"/>
        </p:nvSpPr>
        <p:spPr>
          <a:xfrm>
            <a:off x="7704667" y="6775450"/>
            <a:ext cx="38608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F930D992-5DE6-8CBF-5464-AE793FEEF7CC}"/>
              </a:ext>
            </a:extLst>
          </p:cNvPr>
          <p:cNvSpPr txBox="1"/>
          <p:nvPr userDrawn="1"/>
        </p:nvSpPr>
        <p:spPr>
          <a:xfrm>
            <a:off x="9144000" y="762000"/>
            <a:ext cx="2946400" cy="5540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900" b="1" spc="-150" dirty="0">
                <a:solidFill>
                  <a:schemeClr val="bg1"/>
                </a:solidFill>
                <a:latin typeface="Arial"/>
                <a:cs typeface="Arial"/>
              </a:rPr>
              <a:t>BITS</a:t>
            </a:r>
            <a:r>
              <a:rPr lang="en-US" sz="2900" spc="-150" dirty="0">
                <a:solidFill>
                  <a:schemeClr val="bg1"/>
                </a:solidFill>
                <a:latin typeface="Arial"/>
                <a:cs typeface="Arial"/>
              </a:rPr>
              <a:t> Pilani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19389F12-0C58-1376-EE5F-4A0DBF73827E}"/>
              </a:ext>
            </a:extLst>
          </p:cNvPr>
          <p:cNvSpPr txBox="1"/>
          <p:nvPr userDrawn="1"/>
        </p:nvSpPr>
        <p:spPr>
          <a:xfrm>
            <a:off x="9448800" y="1171576"/>
            <a:ext cx="2540000" cy="2762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FFFFFF"/>
                </a:solidFill>
                <a:latin typeface="Arial"/>
                <a:cs typeface="Arial"/>
              </a:rPr>
              <a:t>Pilani Campus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0"/>
          </p:nvPr>
        </p:nvSpPr>
        <p:spPr>
          <a:xfrm>
            <a:off x="406400" y="4648200"/>
            <a:ext cx="11277600" cy="1600200"/>
          </a:xfrm>
        </p:spPr>
        <p:txBody>
          <a:bodyPr>
            <a:noAutofit/>
          </a:bodyPr>
          <a:lstStyle>
            <a:lvl1pPr marL="0" indent="0">
              <a:lnSpc>
                <a:spcPts val="4200"/>
              </a:lnSpc>
              <a:spcBef>
                <a:spcPts val="0"/>
              </a:spcBef>
              <a:buNone/>
              <a:defRPr sz="40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64335444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9;p6">
            <a:extLst>
              <a:ext uri="{FF2B5EF4-FFF2-40B4-BE49-F238E27FC236}">
                <a16:creationId xmlns="" xmlns:a16="http://schemas.microsoft.com/office/drawing/2014/main" id="{F25B0690-2AA3-4D32-A3BE-F758AA0F052D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5" b="1180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Google Shape;10;p6">
            <a:extLst>
              <a:ext uri="{FF2B5EF4-FFF2-40B4-BE49-F238E27FC236}">
                <a16:creationId xmlns="" xmlns:a16="http://schemas.microsoft.com/office/drawing/2014/main" id="{893C1886-432F-4E8C-89E4-EA62A101C202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Google Shape;11;p6">
            <a:extLst>
              <a:ext uri="{FF2B5EF4-FFF2-40B4-BE49-F238E27FC236}">
                <a16:creationId xmlns="" xmlns:a16="http://schemas.microsoft.com/office/drawing/2014/main" id="{144E1ABE-9DE4-4A16-BAF4-B78FB9377E0A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2551113"/>
            <a:ext cx="9679517" cy="179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Google Shape;12;p6">
            <a:extLst>
              <a:ext uri="{FF2B5EF4-FFF2-40B4-BE49-F238E27FC236}">
                <a16:creationId xmlns="" xmlns:a16="http://schemas.microsoft.com/office/drawing/2014/main" id="{83A8598A-4A6D-4252-A238-3D78D1272072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47675"/>
            <a:ext cx="10744200" cy="805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oogle Shape;15;p6">
            <a:extLst>
              <a:ext uri="{FF2B5EF4-FFF2-40B4-BE49-F238E27FC236}">
                <a16:creationId xmlns="" xmlns:a16="http://schemas.microsoft.com/office/drawing/2014/main" id="{E7FD79E3-6B96-4CE0-B3D1-A3DCED65C62A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3817" y="896938"/>
            <a:ext cx="3096683" cy="1084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Google Shape;16;p6">
            <a:extLst>
              <a:ext uri="{FF2B5EF4-FFF2-40B4-BE49-F238E27FC236}">
                <a16:creationId xmlns="" xmlns:a16="http://schemas.microsoft.com/office/drawing/2014/main" id="{F029E66F-4D8A-4B60-AB6F-AAE31A525006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7567" y="4800600"/>
            <a:ext cx="5124451" cy="20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Google Shape;13;p6"/>
          <p:cNvSpPr txBox="1">
            <a:spLocks noGrp="1"/>
          </p:cNvSpPr>
          <p:nvPr>
            <p:ph type="ctrTitle"/>
          </p:nvPr>
        </p:nvSpPr>
        <p:spPr>
          <a:xfrm>
            <a:off x="4572002" y="2549771"/>
            <a:ext cx="7330831" cy="1600725"/>
          </a:xfrm>
          <a:prstGeom prst="rect">
            <a:avLst/>
          </a:prstGeom>
          <a:noFill/>
          <a:ln>
            <a:noFill/>
          </a:ln>
        </p:spPr>
        <p:txBody>
          <a:bodyPr spcFirstLastPara="1" lIns="91425" tIns="45700" rIns="91425" bIns="4570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Helvetica Neue"/>
              <a:buNone/>
              <a:defRPr sz="2400" b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6"/>
          <p:cNvSpPr txBox="1">
            <a:spLocks noGrp="1"/>
          </p:cNvSpPr>
          <p:nvPr>
            <p:ph type="subTitle" idx="1"/>
          </p:nvPr>
        </p:nvSpPr>
        <p:spPr>
          <a:xfrm>
            <a:off x="5908431" y="4452632"/>
            <a:ext cx="5994400" cy="343327"/>
          </a:xfrm>
          <a:prstGeom prst="rect">
            <a:avLst/>
          </a:prstGeom>
          <a:noFill/>
          <a:ln>
            <a:noFill/>
          </a:ln>
        </p:spPr>
        <p:txBody>
          <a:bodyPr spcFirstLastPara="1" lIns="91425" tIns="45700" rIns="91425" bIns="45700" anchor="ctr">
            <a:normAutofit/>
          </a:bodyPr>
          <a:lstStyle>
            <a:lvl1pPr lvl="0" algn="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1C1573"/>
              </a:buClr>
              <a:buSzPts val="1700"/>
              <a:buNone/>
              <a:defRPr sz="1275"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125"/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013"/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900"/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9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9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9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9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900"/>
            </a:lvl9pPr>
          </a:lstStyle>
          <a:p>
            <a:endParaRPr/>
          </a:p>
        </p:txBody>
      </p:sp>
      <p:sp>
        <p:nvSpPr>
          <p:cNvPr id="17" name="Google Shape;17;p6"/>
          <p:cNvSpPr txBox="1">
            <a:spLocks noGrp="1"/>
          </p:cNvSpPr>
          <p:nvPr>
            <p:ph type="body" idx="2"/>
          </p:nvPr>
        </p:nvSpPr>
        <p:spPr>
          <a:xfrm>
            <a:off x="5189413" y="4826979"/>
            <a:ext cx="6713419" cy="1108563"/>
          </a:xfrm>
          <a:prstGeom prst="rect">
            <a:avLst/>
          </a:prstGeom>
          <a:noFill/>
          <a:ln>
            <a:noFill/>
          </a:ln>
        </p:spPr>
        <p:txBody>
          <a:bodyPr spcFirstLastPara="1" lIns="91425" tIns="45700" rIns="91425" bIns="45700">
            <a:normAutofit/>
          </a:bodyPr>
          <a:lstStyle>
            <a:lvl1pPr marL="342900" lvl="0" indent="-17145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C1573"/>
              </a:buClr>
              <a:buSzPts val="1700"/>
              <a:buNone/>
              <a:defRPr sz="1275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685800" lvl="1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028700" lvl="2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371600" lvl="3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1714500" lvl="4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057400" lvl="5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400300" lvl="6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2743200" lvl="7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086100" lvl="8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99253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 descr="\\Server\D\jyoti\FI023_BITS_v1\styleguide img\IMG_5627_b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3"/>
          <p:cNvSpPr/>
          <p:nvPr/>
        </p:nvSpPr>
        <p:spPr>
          <a:xfrm>
            <a:off x="0" y="4281488"/>
            <a:ext cx="12192000" cy="2576512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600">
              <a:solidFill>
                <a:prstClr val="white"/>
              </a:solidFill>
            </a:endParaRPr>
          </a:p>
        </p:txBody>
      </p:sp>
      <p:pic>
        <p:nvPicPr>
          <p:cNvPr id="5" name="Picture 6" descr="Picture 7.png"/>
          <p:cNvPicPr>
            <a:picLocks noChangeAspect="1"/>
          </p:cNvPicPr>
          <p:nvPr/>
        </p:nvPicPr>
        <p:blipFill>
          <a:blip r:embed="rId3" cstate="print"/>
          <a:srcRect l="1923" b="5336"/>
          <a:stretch>
            <a:fillRect/>
          </a:stretch>
        </p:blipFill>
        <p:spPr bwMode="auto">
          <a:xfrm>
            <a:off x="8839201" y="0"/>
            <a:ext cx="292523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3843867" y="6775450"/>
            <a:ext cx="3860800" cy="7620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600">
              <a:solidFill>
                <a:prstClr val="white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-16933" y="6775450"/>
            <a:ext cx="3860800" cy="7620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600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704667" y="6775450"/>
            <a:ext cx="38608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600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144000" y="762000"/>
            <a:ext cx="2946400" cy="5540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900" b="1" spc="-150" dirty="0">
                <a:solidFill>
                  <a:prstClr val="white"/>
                </a:solidFill>
                <a:latin typeface="Arial"/>
                <a:cs typeface="Arial"/>
              </a:rPr>
              <a:t>BITS</a:t>
            </a:r>
            <a:r>
              <a:rPr lang="en-US" sz="2900" spc="-150" dirty="0">
                <a:solidFill>
                  <a:prstClr val="white"/>
                </a:solidFill>
                <a:latin typeface="Arial"/>
                <a:cs typeface="Arial"/>
              </a:rPr>
              <a:t> Pilani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448800" y="1171576"/>
            <a:ext cx="2540000" cy="2762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dirty="0">
                <a:solidFill>
                  <a:srgbClr val="FFFFFF"/>
                </a:solidFill>
                <a:latin typeface="Arial"/>
                <a:cs typeface="Arial"/>
              </a:rPr>
              <a:t>Pilani Campus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0"/>
          </p:nvPr>
        </p:nvSpPr>
        <p:spPr>
          <a:xfrm>
            <a:off x="406400" y="4648200"/>
            <a:ext cx="11277600" cy="1600200"/>
          </a:xfrm>
        </p:spPr>
        <p:txBody>
          <a:bodyPr>
            <a:noAutofit/>
          </a:bodyPr>
          <a:lstStyle>
            <a:lvl1pPr marL="0" indent="0">
              <a:lnSpc>
                <a:spcPts val="4200"/>
              </a:lnSpc>
              <a:spcBef>
                <a:spcPts val="0"/>
              </a:spcBef>
              <a:buNone/>
              <a:defRPr sz="40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1716488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r">
              <a:defRPr sz="5400" b="1">
                <a:solidFill>
                  <a:srgbClr val="150860"/>
                </a:solidFill>
                <a:latin typeface="Helvetica"/>
                <a:cs typeface="Helvetica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r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Helvetica Light"/>
                <a:cs typeface="Helvetica Ligh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68714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/>
              <a:t>IS ZC464, Machine Learning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0DB935C-A2BB-404C-A6C5-67E9068028E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71024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1788942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Title and Content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66"/>
          <p:cNvSpPr txBox="1">
            <a:spLocks noGrp="1"/>
          </p:cNvSpPr>
          <p:nvPr>
            <p:ph type="title"/>
          </p:nvPr>
        </p:nvSpPr>
        <p:spPr>
          <a:xfrm>
            <a:off x="527381" y="274638"/>
            <a:ext cx="8160907" cy="850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0" name="Google Shape;50;p66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66"/>
          <p:cNvSpPr txBox="1">
            <a:spLocks noGrp="1"/>
          </p:cNvSpPr>
          <p:nvPr>
            <p:ph type="ftr" idx="11"/>
          </p:nvPr>
        </p:nvSpPr>
        <p:spPr>
          <a:xfrm>
            <a:off x="2927648" y="6237313"/>
            <a:ext cx="585665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52" name="Google Shape;52;p66"/>
          <p:cNvSpPr txBox="1">
            <a:spLocks noGrp="1"/>
          </p:cNvSpPr>
          <p:nvPr>
            <p:ph type="sldNum" idx="12"/>
          </p:nvPr>
        </p:nvSpPr>
        <p:spPr>
          <a:xfrm>
            <a:off x="11376587" y="6237313"/>
            <a:ext cx="815413" cy="293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600" b="1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1600" b="1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1600" b="1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1600" b="1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1600" b="1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None/>
              <a:defRPr sz="1600" b="1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None/>
              <a:defRPr sz="1600" b="1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None/>
              <a:defRPr sz="1600" b="1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None/>
              <a:defRPr sz="1600" b="1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58597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695027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0" y="152400"/>
            <a:ext cx="11040533" cy="533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548217" y="1143000"/>
            <a:ext cx="5444067" cy="5181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5484" y="1143000"/>
            <a:ext cx="5444067" cy="5181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004327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0" y="152400"/>
            <a:ext cx="11040533" cy="533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548218" y="1143000"/>
            <a:ext cx="11091333" cy="5181600"/>
          </a:xfrm>
        </p:spPr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684097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0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9/30/2023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690026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_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o not remove" hidden="1">
            <a:extLst>
              <a:ext uri="{FF2B5EF4-FFF2-40B4-BE49-F238E27FC236}">
                <a16:creationId xmlns="" xmlns:a16="http://schemas.microsoft.com/office/drawing/2014/main" id="{05A86013-9C42-4BCF-AF6F-2688E6E33AE5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6933" cy="12700"/>
          </a:xfrm>
          <a:prstGeom prst="octagon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800"/>
          </a:p>
        </p:txBody>
      </p:sp>
      <p:sp>
        <p:nvSpPr>
          <p:cNvPr id="4" name="TextBox 3"/>
          <p:cNvSpPr txBox="1"/>
          <p:nvPr/>
        </p:nvSpPr>
        <p:spPr>
          <a:xfrm>
            <a:off x="10871200" y="6550025"/>
            <a:ext cx="13208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sz="11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 err="1">
                <a:solidFill>
                  <a:srgbClr val="101141"/>
                </a:solidFill>
                <a:latin typeface="Arial"/>
                <a:cs typeface="Arial"/>
              </a:rPr>
              <a:t>Pilani</a:t>
            </a:r>
            <a:endParaRPr lang="en-US" sz="1100" dirty="0">
              <a:solidFill>
                <a:srgbClr val="101141"/>
              </a:solidFill>
              <a:latin typeface="Arial"/>
              <a:cs typeface="Arial"/>
            </a:endParaRPr>
          </a:p>
        </p:txBody>
      </p:sp>
      <p:grpSp>
        <p:nvGrpSpPr>
          <p:cNvPr id="5" name="Group 11"/>
          <p:cNvGrpSpPr>
            <a:grpSpLocks/>
          </p:cNvGrpSpPr>
          <p:nvPr/>
        </p:nvGrpSpPr>
        <p:grpSpPr bwMode="auto">
          <a:xfrm>
            <a:off x="2779184" y="6550026"/>
            <a:ext cx="9412816" cy="49213"/>
            <a:chOff x="2083888" y="6550671"/>
            <a:chExt cx="7060112" cy="48665"/>
          </a:xfrm>
        </p:grpSpPr>
        <p:sp>
          <p:nvSpPr>
            <p:cNvPr id="6" name="Rectangle 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</p:grpSp>
      <p:pic>
        <p:nvPicPr>
          <p:cNvPr id="9" name="Picture 11" descr="Picture 7.png"/>
          <p:cNvPicPr>
            <a:picLocks noChangeAspect="1"/>
          </p:cNvPicPr>
          <p:nvPr userDrawn="1"/>
        </p:nvPicPr>
        <p:blipFill>
          <a:blip r:embed="rId3" cstate="print"/>
          <a:srcRect l="1923" b="5336"/>
          <a:stretch>
            <a:fillRect/>
          </a:stretch>
        </p:blipFill>
        <p:spPr bwMode="auto">
          <a:xfrm>
            <a:off x="8839201" y="0"/>
            <a:ext cx="292523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0" name="Group 18"/>
          <p:cNvGrpSpPr>
            <a:grpSpLocks/>
          </p:cNvGrpSpPr>
          <p:nvPr/>
        </p:nvGrpSpPr>
        <p:grpSpPr bwMode="auto">
          <a:xfrm>
            <a:off x="2844800" y="6553200"/>
            <a:ext cx="93472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</p:grpSp>
      <p:grpSp>
        <p:nvGrpSpPr>
          <p:cNvPr id="14" name="Group 22"/>
          <p:cNvGrpSpPr>
            <a:grpSpLocks/>
          </p:cNvGrpSpPr>
          <p:nvPr/>
        </p:nvGrpSpPr>
        <p:grpSpPr bwMode="auto">
          <a:xfrm>
            <a:off x="0" y="1295400"/>
            <a:ext cx="9347200" cy="46038"/>
            <a:chOff x="1905000" y="6553200"/>
            <a:chExt cx="7010400" cy="45719"/>
          </a:xfrm>
        </p:grpSpPr>
        <p:sp>
          <p:nvSpPr>
            <p:cNvPr id="15" name="Rectangle 1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98675003"/>
      </p:ext>
    </p:extLst>
  </p:cSld>
  <p:clrMapOvr>
    <a:masterClrMapping/>
  </p:clrMapOvr>
  <p:hf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817152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925815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184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39" r:id="rId2"/>
    <p:sldLayoutId id="2147483740" r:id="rId3"/>
    <p:sldLayoutId id="2147483742" r:id="rId4"/>
    <p:sldLayoutId id="2147483745" r:id="rId5"/>
    <p:sldLayoutId id="2147483746" r:id="rId6"/>
    <p:sldLayoutId id="2147483752" r:id="rId7"/>
    <p:sldLayoutId id="2147483753" r:id="rId8"/>
    <p:sldLayoutId id="2147483755" r:id="rId9"/>
    <p:sldLayoutId id="2147483756" r:id="rId10"/>
    <p:sldLayoutId id="2147483757" r:id="rId11"/>
    <p:sldLayoutId id="2147483759" r:id="rId12"/>
    <p:sldLayoutId id="2147483760" r:id="rId13"/>
    <p:sldLayoutId id="2147483761" r:id="rId14"/>
    <p:sldLayoutId id="2147483762" r:id="rId15"/>
    <p:sldLayoutId id="2147483766" r:id="rId16"/>
    <p:sldLayoutId id="2147483767" r:id="rId17"/>
    <p:sldLayoutId id="2147483768" r:id="rId18"/>
    <p:sldLayoutId id="2147483769" r:id="rId19"/>
    <p:sldLayoutId id="2147483770" r:id="rId20"/>
    <p:sldLayoutId id="2147483771" r:id="rId21"/>
    <p:sldLayoutId id="2147483772" r:id="rId22"/>
    <p:sldLayoutId id="2147483773" r:id="rId23"/>
    <p:sldLayoutId id="2147483774" r:id="rId24"/>
    <p:sldLayoutId id="2147483775" r:id="rId25"/>
    <p:sldLayoutId id="2147483776" r:id="rId26"/>
    <p:sldLayoutId id="2147483778" r:id="rId27"/>
    <p:sldLayoutId id="2147483779" r:id="rId28"/>
    <p:sldLayoutId id="2147483780" r:id="rId29"/>
    <p:sldLayoutId id="2147483781" r:id="rId30"/>
    <p:sldLayoutId id="2147483782" r:id="rId31"/>
    <p:sldLayoutId id="2147483783" r:id="rId32"/>
    <p:sldLayoutId id="2147483784" r:id="rId33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0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customXml" Target="../ink/ink93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0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70.png"/><Relationship Id="rId4" Type="http://schemas.openxmlformats.org/officeDocument/2006/relationships/customXml" Target="../ink/ink94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80.png"/><Relationship Id="rId4" Type="http://schemas.openxmlformats.org/officeDocument/2006/relationships/customXml" Target="../ink/ink95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customXml" Target="../ink/ink96.xm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0.png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customXml" Target="../ink/ink97.xm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16.e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customXml" Target="../ink/ink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0.png"/><Relationship Id="rId4" Type="http://schemas.openxmlformats.org/officeDocument/2006/relationships/customXml" Target="../ink/ink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customXml" Target="../ink/ink6.xml"/><Relationship Id="rId3" Type="http://schemas.openxmlformats.org/officeDocument/2006/relationships/customXml" Target="../ink/ink5.xml"/><Relationship Id="rId7" Type="http://schemas.openxmlformats.org/officeDocument/2006/relationships/image" Target="../media/image1510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9" Type="http://schemas.openxmlformats.org/officeDocument/2006/relationships/image" Target="../media/image163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customXml" Target="../ink/ink9.xml"/><Relationship Id="rId13" Type="http://schemas.openxmlformats.org/officeDocument/2006/relationships/image" Target="../media/image240.png"/><Relationship Id="rId18" Type="http://schemas.openxmlformats.org/officeDocument/2006/relationships/customXml" Target="../ink/ink14.xml"/><Relationship Id="rId3" Type="http://schemas.openxmlformats.org/officeDocument/2006/relationships/customXml" Target="../ink/ink7.xml"/><Relationship Id="rId7" Type="http://schemas.openxmlformats.org/officeDocument/2006/relationships/image" Target="../media/image210.png"/><Relationship Id="rId12" Type="http://schemas.openxmlformats.org/officeDocument/2006/relationships/customXml" Target="../ink/ink11.xml"/><Relationship Id="rId17" Type="http://schemas.openxmlformats.org/officeDocument/2006/relationships/image" Target="../media/image260.png"/><Relationship Id="rId2" Type="http://schemas.openxmlformats.org/officeDocument/2006/relationships/image" Target="../media/image55.png"/><Relationship Id="rId16" Type="http://schemas.openxmlformats.org/officeDocument/2006/relationships/customXml" Target="../ink/ink13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8.xml"/><Relationship Id="rId11" Type="http://schemas.openxmlformats.org/officeDocument/2006/relationships/image" Target="../media/image230.png"/><Relationship Id="rId5" Type="http://schemas.openxmlformats.org/officeDocument/2006/relationships/image" Target="../media/image200.png"/><Relationship Id="rId15" Type="http://schemas.openxmlformats.org/officeDocument/2006/relationships/image" Target="../media/image251.png"/><Relationship Id="rId10" Type="http://schemas.openxmlformats.org/officeDocument/2006/relationships/customXml" Target="../ink/ink10.xml"/><Relationship Id="rId19" Type="http://schemas.openxmlformats.org/officeDocument/2006/relationships/image" Target="../media/image270.png"/><Relationship Id="rId9" Type="http://schemas.openxmlformats.org/officeDocument/2006/relationships/image" Target="../media/image220.png"/><Relationship Id="rId14" Type="http://schemas.openxmlformats.org/officeDocument/2006/relationships/customXml" Target="../ink/ink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5.xml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0.xml"/><Relationship Id="rId5" Type="http://schemas.openxmlformats.org/officeDocument/2006/relationships/image" Target="../media/image29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6.xml"/><Relationship Id="rId7" Type="http://schemas.openxmlformats.org/officeDocument/2006/relationships/image" Target="../media/image320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1.xml"/><Relationship Id="rId6" Type="http://schemas.openxmlformats.org/officeDocument/2006/relationships/customXml" Target="../ink/ink17.xml"/><Relationship Id="rId5" Type="http://schemas.openxmlformats.org/officeDocument/2006/relationships/image" Target="../media/image31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350.png"/><Relationship Id="rId4" Type="http://schemas.openxmlformats.org/officeDocument/2006/relationships/customXml" Target="../ink/ink1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customXml" Target="../ink/ink19.xml"/><Relationship Id="rId1" Type="http://schemas.openxmlformats.org/officeDocument/2006/relationships/slideLayout" Target="../slideLayouts/slideLayout32.xml"/><Relationship Id="rId6" Type="http://schemas.openxmlformats.org/officeDocument/2006/relationships/customXml" Target="../ink/ink21.xml"/><Relationship Id="rId5" Type="http://schemas.openxmlformats.org/officeDocument/2006/relationships/customXml" Target="../ink/ink20.xml"/><Relationship Id="rId4" Type="http://schemas.openxmlformats.org/officeDocument/2006/relationships/image" Target="../media/image37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ustomXml" Target="../ink/ink22.xml"/><Relationship Id="rId7" Type="http://schemas.openxmlformats.org/officeDocument/2006/relationships/image" Target="../media/image400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2.xml"/><Relationship Id="rId6" Type="http://schemas.openxmlformats.org/officeDocument/2006/relationships/customXml" Target="../ink/ink23.xml"/><Relationship Id="rId5" Type="http://schemas.openxmlformats.org/officeDocument/2006/relationships/image" Target="../media/image390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customXml" Target="../ink/ink26.xml"/><Relationship Id="rId13" Type="http://schemas.openxmlformats.org/officeDocument/2006/relationships/image" Target="../media/image480.png"/><Relationship Id="rId18" Type="http://schemas.openxmlformats.org/officeDocument/2006/relationships/customXml" Target="../ink/ink31.xml"/><Relationship Id="rId26" Type="http://schemas.openxmlformats.org/officeDocument/2006/relationships/customXml" Target="../ink/ink35.xml"/><Relationship Id="rId3" Type="http://schemas.openxmlformats.org/officeDocument/2006/relationships/customXml" Target="../ink/ink24.xml"/><Relationship Id="rId21" Type="http://schemas.openxmlformats.org/officeDocument/2006/relationships/image" Target="../media/image520.png"/><Relationship Id="rId7" Type="http://schemas.openxmlformats.org/officeDocument/2006/relationships/image" Target="../media/image450.png"/><Relationship Id="rId12" Type="http://schemas.openxmlformats.org/officeDocument/2006/relationships/customXml" Target="../ink/ink28.xml"/><Relationship Id="rId17" Type="http://schemas.openxmlformats.org/officeDocument/2006/relationships/image" Target="../media/image500.png"/><Relationship Id="rId25" Type="http://schemas.openxmlformats.org/officeDocument/2006/relationships/image" Target="../media/image370.png"/><Relationship Id="rId2" Type="http://schemas.openxmlformats.org/officeDocument/2006/relationships/image" Target="../media/image62.png"/><Relationship Id="rId16" Type="http://schemas.openxmlformats.org/officeDocument/2006/relationships/customXml" Target="../ink/ink30.xml"/><Relationship Id="rId20" Type="http://schemas.openxmlformats.org/officeDocument/2006/relationships/customXml" Target="../ink/ink32.xml"/><Relationship Id="rId1" Type="http://schemas.openxmlformats.org/officeDocument/2006/relationships/slideLayout" Target="../slideLayouts/slideLayout32.xml"/><Relationship Id="rId6" Type="http://schemas.openxmlformats.org/officeDocument/2006/relationships/customXml" Target="../ink/ink25.xml"/><Relationship Id="rId11" Type="http://schemas.openxmlformats.org/officeDocument/2006/relationships/image" Target="../media/image470.png"/><Relationship Id="rId24" Type="http://schemas.openxmlformats.org/officeDocument/2006/relationships/customXml" Target="../ink/ink34.xml"/><Relationship Id="rId5" Type="http://schemas.openxmlformats.org/officeDocument/2006/relationships/image" Target="../media/image440.png"/><Relationship Id="rId15" Type="http://schemas.openxmlformats.org/officeDocument/2006/relationships/image" Target="../media/image490.png"/><Relationship Id="rId23" Type="http://schemas.openxmlformats.org/officeDocument/2006/relationships/image" Target="../media/image530.png"/><Relationship Id="rId10" Type="http://schemas.openxmlformats.org/officeDocument/2006/relationships/customXml" Target="../ink/ink27.xml"/><Relationship Id="rId19" Type="http://schemas.openxmlformats.org/officeDocument/2006/relationships/image" Target="../media/image510.png"/><Relationship Id="rId9" Type="http://schemas.openxmlformats.org/officeDocument/2006/relationships/image" Target="../media/image460.png"/><Relationship Id="rId14" Type="http://schemas.openxmlformats.org/officeDocument/2006/relationships/customXml" Target="../ink/ink29.xml"/><Relationship Id="rId22" Type="http://schemas.openxmlformats.org/officeDocument/2006/relationships/customXml" Target="../ink/ink33.xml"/><Relationship Id="rId27" Type="http://schemas.openxmlformats.org/officeDocument/2006/relationships/image" Target="../media/image54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customXml" Target="../ink/ink36.xml"/><Relationship Id="rId7" Type="http://schemas.openxmlformats.org/officeDocument/2006/relationships/image" Target="../media/image630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2.xml"/><Relationship Id="rId6" Type="http://schemas.openxmlformats.org/officeDocument/2006/relationships/customXml" Target="../ink/ink37.xml"/><Relationship Id="rId5" Type="http://schemas.openxmlformats.org/officeDocument/2006/relationships/image" Target="../media/image370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customXml" Target="../ink/ink38.xml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92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customXml" Target="../ink/ink39.xml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95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customXml" Target="../ink/ink40.xml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990.png"/><Relationship Id="rId5" Type="http://schemas.openxmlformats.org/officeDocument/2006/relationships/customXml" Target="../ink/ink41.xml"/><Relationship Id="rId4" Type="http://schemas.openxmlformats.org/officeDocument/2006/relationships/image" Target="../media/image98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customXml" Target="../ink/ink42.xml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1030.png"/><Relationship Id="rId5" Type="http://schemas.openxmlformats.org/officeDocument/2006/relationships/customXml" Target="../ink/ink43.xml"/><Relationship Id="rId4" Type="http://schemas.openxmlformats.org/officeDocument/2006/relationships/image" Target="../media/image102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customXml" Target="../ink/ink44.xml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1060.png"/><Relationship Id="rId5" Type="http://schemas.openxmlformats.org/officeDocument/2006/relationships/customXml" Target="../ink/ink45.xml"/><Relationship Id="rId4" Type="http://schemas.openxmlformats.org/officeDocument/2006/relationships/image" Target="../media/image105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customXml" Target="../ink/ink46.xml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1090.png"/><Relationship Id="rId5" Type="http://schemas.openxmlformats.org/officeDocument/2006/relationships/customXml" Target="../ink/ink47.xml"/><Relationship Id="rId4" Type="http://schemas.openxmlformats.org/officeDocument/2006/relationships/image" Target="../media/image1080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0.png"/><Relationship Id="rId13" Type="http://schemas.openxmlformats.org/officeDocument/2006/relationships/customXml" Target="../ink/ink53.xml"/><Relationship Id="rId18" Type="http://schemas.openxmlformats.org/officeDocument/2006/relationships/customXml" Target="../ink/ink56.xml"/><Relationship Id="rId3" Type="http://schemas.openxmlformats.org/officeDocument/2006/relationships/customXml" Target="../ink/ink48.xml"/><Relationship Id="rId7" Type="http://schemas.openxmlformats.org/officeDocument/2006/relationships/customXml" Target="../ink/ink50.xml"/><Relationship Id="rId12" Type="http://schemas.openxmlformats.org/officeDocument/2006/relationships/image" Target="../media/image1140.png"/><Relationship Id="rId17" Type="http://schemas.openxmlformats.org/officeDocument/2006/relationships/image" Target="../media/image1160.png"/><Relationship Id="rId2" Type="http://schemas.openxmlformats.org/officeDocument/2006/relationships/image" Target="../media/image78.png"/><Relationship Id="rId16" Type="http://schemas.openxmlformats.org/officeDocument/2006/relationships/customXml" Target="../ink/ink55.xml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1111.png"/><Relationship Id="rId11" Type="http://schemas.openxmlformats.org/officeDocument/2006/relationships/customXml" Target="../ink/ink52.xml"/><Relationship Id="rId5" Type="http://schemas.openxmlformats.org/officeDocument/2006/relationships/customXml" Target="../ink/ink49.xml"/><Relationship Id="rId15" Type="http://schemas.openxmlformats.org/officeDocument/2006/relationships/image" Target="../media/image1150.png"/><Relationship Id="rId10" Type="http://schemas.openxmlformats.org/officeDocument/2006/relationships/image" Target="../media/image1130.png"/><Relationship Id="rId19" Type="http://schemas.openxmlformats.org/officeDocument/2006/relationships/image" Target="../media/image1170.png"/><Relationship Id="rId4" Type="http://schemas.openxmlformats.org/officeDocument/2006/relationships/image" Target="../media/image370.png"/><Relationship Id="rId9" Type="http://schemas.openxmlformats.org/officeDocument/2006/relationships/customXml" Target="../ink/ink51.xml"/><Relationship Id="rId14" Type="http://schemas.openxmlformats.org/officeDocument/2006/relationships/customXml" Target="../ink/ink54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0.png"/><Relationship Id="rId3" Type="http://schemas.openxmlformats.org/officeDocument/2006/relationships/customXml" Target="../ink/ink57.xml"/><Relationship Id="rId7" Type="http://schemas.openxmlformats.org/officeDocument/2006/relationships/customXml" Target="../ink/ink59.xml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1240.png"/><Relationship Id="rId5" Type="http://schemas.openxmlformats.org/officeDocument/2006/relationships/customXml" Target="../ink/ink58.xml"/><Relationship Id="rId4" Type="http://schemas.openxmlformats.org/officeDocument/2006/relationships/image" Target="../media/image123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13" Type="http://schemas.openxmlformats.org/officeDocument/2006/relationships/image" Target="../media/image137.png"/><Relationship Id="rId3" Type="http://schemas.openxmlformats.org/officeDocument/2006/relationships/customXml" Target="../ink/ink60.xml"/><Relationship Id="rId7" Type="http://schemas.openxmlformats.org/officeDocument/2006/relationships/customXml" Target="../ink/ink62.xml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1340.png"/><Relationship Id="rId5" Type="http://schemas.openxmlformats.org/officeDocument/2006/relationships/customXml" Target="../ink/ink61.xml"/><Relationship Id="rId4" Type="http://schemas.openxmlformats.org/officeDocument/2006/relationships/image" Target="../media/image133.png"/><Relationship Id="rId9" Type="http://schemas.openxmlformats.org/officeDocument/2006/relationships/customXml" Target="../ink/ink6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customXml" Target="../ink/ink64.xml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1440.png"/><Relationship Id="rId5" Type="http://schemas.openxmlformats.org/officeDocument/2006/relationships/customXml" Target="../ink/ink65.xml"/><Relationship Id="rId4" Type="http://schemas.openxmlformats.org/officeDocument/2006/relationships/image" Target="../media/image143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customXml" Target="../ink/ink66.xml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154.png"/><Relationship Id="rId5" Type="http://schemas.openxmlformats.org/officeDocument/2006/relationships/customXml" Target="../ink/ink67.xml"/><Relationship Id="rId4" Type="http://schemas.openxmlformats.org/officeDocument/2006/relationships/image" Target="../media/image15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customXml" Target="../ink/ink68.xml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15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32.xml"/><Relationship Id="rId5" Type="http://schemas.openxmlformats.org/officeDocument/2006/relationships/image" Target="../media/image159.png"/><Relationship Id="rId4" Type="http://schemas.openxmlformats.org/officeDocument/2006/relationships/customXml" Target="../ink/ink69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32.xml"/><Relationship Id="rId5" Type="http://schemas.openxmlformats.org/officeDocument/2006/relationships/image" Target="../media/image1620.png"/><Relationship Id="rId4" Type="http://schemas.openxmlformats.org/officeDocument/2006/relationships/customXml" Target="../ink/ink70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7" Type="http://schemas.openxmlformats.org/officeDocument/2006/relationships/image" Target="../media/image1650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32.xml"/><Relationship Id="rId6" Type="http://schemas.openxmlformats.org/officeDocument/2006/relationships/customXml" Target="../ink/ink72.xml"/><Relationship Id="rId5" Type="http://schemas.openxmlformats.org/officeDocument/2006/relationships/image" Target="../media/image1640.png"/><Relationship Id="rId4" Type="http://schemas.openxmlformats.org/officeDocument/2006/relationships/customXml" Target="../ink/ink7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1680.png"/><Relationship Id="rId5" Type="http://schemas.openxmlformats.org/officeDocument/2006/relationships/customXml" Target="../ink/ink73.xml"/><Relationship Id="rId4" Type="http://schemas.openxmlformats.org/officeDocument/2006/relationships/image" Target="../media/image90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0.png"/><Relationship Id="rId3" Type="http://schemas.openxmlformats.org/officeDocument/2006/relationships/image" Target="../media/image90.png"/><Relationship Id="rId7" Type="http://schemas.openxmlformats.org/officeDocument/2006/relationships/customXml" Target="../ink/ink75.xml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1700.png"/><Relationship Id="rId5" Type="http://schemas.openxmlformats.org/officeDocument/2006/relationships/customXml" Target="../ink/ink74.xml"/><Relationship Id="rId4" Type="http://schemas.openxmlformats.org/officeDocument/2006/relationships/image" Target="../media/image86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3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32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80.png"/><Relationship Id="rId3" Type="http://schemas.openxmlformats.org/officeDocument/2006/relationships/customXml" Target="../ink/ink76.xml"/><Relationship Id="rId7" Type="http://schemas.openxmlformats.org/officeDocument/2006/relationships/customXml" Target="../ink/ink78.xml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1770.png"/><Relationship Id="rId5" Type="http://schemas.openxmlformats.org/officeDocument/2006/relationships/customXml" Target="../ink/ink77.xml"/><Relationship Id="rId4" Type="http://schemas.openxmlformats.org/officeDocument/2006/relationships/image" Target="../media/image1760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3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3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101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103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105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7" Type="http://schemas.openxmlformats.org/officeDocument/2006/relationships/image" Target="../media/image191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32.xml"/><Relationship Id="rId6" Type="http://schemas.openxmlformats.org/officeDocument/2006/relationships/customXml" Target="../ink/ink80.xml"/><Relationship Id="rId5" Type="http://schemas.openxmlformats.org/officeDocument/2006/relationships/image" Target="../media/image1900.png"/><Relationship Id="rId4" Type="http://schemas.openxmlformats.org/officeDocument/2006/relationships/customXml" Target="../ink/ink79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32.xml"/><Relationship Id="rId5" Type="http://schemas.openxmlformats.org/officeDocument/2006/relationships/image" Target="../media/image1930.png"/><Relationship Id="rId4" Type="http://schemas.openxmlformats.org/officeDocument/2006/relationships/customXml" Target="../ink/ink8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9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109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3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3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32.xml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40.png"/><Relationship Id="rId3" Type="http://schemas.openxmlformats.org/officeDocument/2006/relationships/image" Target="../media/image114.png"/><Relationship Id="rId7" Type="http://schemas.openxmlformats.org/officeDocument/2006/relationships/customXml" Target="../ink/ink82.xml"/><Relationship Id="rId12" Type="http://schemas.openxmlformats.org/officeDocument/2006/relationships/image" Target="../media/image2060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117.png"/><Relationship Id="rId11" Type="http://schemas.openxmlformats.org/officeDocument/2006/relationships/customXml" Target="../ink/ink84.xml"/><Relationship Id="rId5" Type="http://schemas.openxmlformats.org/officeDocument/2006/relationships/image" Target="../media/image116.png"/><Relationship Id="rId10" Type="http://schemas.openxmlformats.org/officeDocument/2006/relationships/image" Target="../media/image2050.png"/><Relationship Id="rId4" Type="http://schemas.openxmlformats.org/officeDocument/2006/relationships/image" Target="../media/image115.png"/><Relationship Id="rId9" Type="http://schemas.openxmlformats.org/officeDocument/2006/relationships/customXml" Target="../ink/ink83.xml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customXml" Target="../ink/ink88.xml"/><Relationship Id="rId3" Type="http://schemas.openxmlformats.org/officeDocument/2006/relationships/customXml" Target="../ink/ink85.xml"/><Relationship Id="rId7" Type="http://schemas.openxmlformats.org/officeDocument/2006/relationships/customXml" Target="../ink/ink87.xml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2080.png"/><Relationship Id="rId5" Type="http://schemas.openxmlformats.org/officeDocument/2006/relationships/customXml" Target="../ink/ink86.xml"/><Relationship Id="rId4" Type="http://schemas.openxmlformats.org/officeDocument/2006/relationships/image" Target="../media/image370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3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3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3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3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3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3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3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3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3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3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3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3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3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Hypothesis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0.png"/><Relationship Id="rId4" Type="http://schemas.openxmlformats.org/officeDocument/2006/relationships/customXml" Target="../ink/ink89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0.png"/><Relationship Id="rId4" Type="http://schemas.openxmlformats.org/officeDocument/2006/relationships/customXml" Target="../ink/ink90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customXml" Target="../ink/ink91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0.png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20.png"/><Relationship Id="rId4" Type="http://schemas.openxmlformats.org/officeDocument/2006/relationships/customXml" Target="../ink/ink9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Google Shape;39;p1">
            <a:extLst>
              <a:ext uri="{FF2B5EF4-FFF2-40B4-BE49-F238E27FC236}">
                <a16:creationId xmlns="" xmlns:a16="http://schemas.microsoft.com/office/drawing/2014/main" id="{99520C1E-7FDD-487A-8FAD-FD1BBC4D63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00601" y="2770188"/>
            <a:ext cx="5649913" cy="1344612"/>
          </a:xfrm>
        </p:spPr>
        <p:txBody>
          <a:bodyPr spcFirstLastPara="1" vert="horz" lIns="68569" tIns="34275" rIns="68569" bIns="34275" rtlCol="0" anchor="ctr">
            <a:norm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  <a:buClr>
                <a:srgbClr val="FFFFFF"/>
              </a:buClr>
            </a:pPr>
            <a:r>
              <a:rPr lang="en-US" altLang="aa-ET" sz="4000" dirty="0" smtClean="0">
                <a:solidFill>
                  <a:srgbClr val="FFFFFF"/>
                </a:solidFill>
                <a:latin typeface="+mn-lt"/>
              </a:rPr>
              <a:t>Applied Machine Learning</a:t>
            </a:r>
            <a:br>
              <a:rPr lang="en-US" altLang="aa-ET" sz="4000" dirty="0" smtClean="0">
                <a:solidFill>
                  <a:srgbClr val="FFFFFF"/>
                </a:solidFill>
                <a:latin typeface="+mn-lt"/>
              </a:rPr>
            </a:br>
            <a:r>
              <a:rPr lang="en-IN" dirty="0"/>
              <a:t>SEZG568/SSZG568</a:t>
            </a:r>
            <a:br>
              <a:rPr lang="en-IN" dirty="0"/>
            </a:br>
            <a:endParaRPr lang="aa-ET" altLang="aa-ET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53251" name="Google Shape;41;p1">
            <a:extLst>
              <a:ext uri="{FF2B5EF4-FFF2-40B4-BE49-F238E27FC236}">
                <a16:creationId xmlns="" xmlns:a16="http://schemas.microsoft.com/office/drawing/2014/main" id="{FD664EF9-06E7-4466-988D-789744E7B8FB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419600" y="4953000"/>
            <a:ext cx="7391399" cy="914400"/>
          </a:xfrm>
        </p:spPr>
        <p:txBody>
          <a:bodyPr spcFirstLastPara="1" vert="horz" lIns="68569" tIns="34275" rIns="68569" bIns="34275" rtlCol="0">
            <a:normAutofit/>
          </a:bodyPr>
          <a:lstStyle/>
          <a:p>
            <a:pPr marL="0" indent="0" algn="ctr">
              <a:spcBef>
                <a:spcPct val="0"/>
              </a:spcBef>
              <a:spcAft>
                <a:spcPct val="0"/>
              </a:spcAft>
            </a:pPr>
            <a:r>
              <a:rPr lang="en-US" altLang="aa-ET" sz="2400" b="1" dirty="0">
                <a:solidFill>
                  <a:schemeClr val="tx1"/>
                </a:solidFill>
                <a:latin typeface="+mj-lt"/>
              </a:rPr>
              <a:t>Dr Y V K RAVI </a:t>
            </a:r>
            <a:r>
              <a:rPr lang="en-US" altLang="aa-ET" sz="2400" b="1" dirty="0" smtClean="0">
                <a:solidFill>
                  <a:schemeClr val="tx1"/>
                </a:solidFill>
                <a:latin typeface="+mj-lt"/>
              </a:rPr>
              <a:t>KUMAR</a:t>
            </a:r>
          </a:p>
          <a:p>
            <a:pPr marL="0" indent="0" algn="ctr">
              <a:spcBef>
                <a:spcPct val="0"/>
              </a:spcBef>
              <a:spcAft>
                <a:spcPct val="0"/>
              </a:spcAft>
            </a:pPr>
            <a:r>
              <a:rPr lang="en-US" altLang="aa-ET" sz="1400" b="1" dirty="0">
                <a:solidFill>
                  <a:schemeClr val="tx1"/>
                </a:solidFill>
                <a:latin typeface="+mj-lt"/>
              </a:rPr>
              <a:t>y</a:t>
            </a:r>
            <a:r>
              <a:rPr lang="en-US" altLang="aa-ET" sz="1400" b="1" dirty="0" smtClean="0">
                <a:solidFill>
                  <a:schemeClr val="tx1"/>
                </a:solidFill>
                <a:latin typeface="+mj-lt"/>
              </a:rPr>
              <a:t>vk.ravikumar@pilani.bits-pilani.ac.in</a:t>
            </a:r>
            <a:endParaRPr lang="aa-ET" altLang="aa-ET" sz="1400" b="1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160989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r>
              <a:rPr lang="en-US" b="1"/>
              <a:t>Entropy in general</a:t>
            </a:r>
            <a:endParaRPr/>
          </a:p>
        </p:txBody>
      </p:sp>
      <p:sp>
        <p:nvSpPr>
          <p:cNvPr id="689" name="Google Shape;689;p10"/>
          <p:cNvSpPr txBox="1">
            <a:spLocks noGrp="1"/>
          </p:cNvSpPr>
          <p:nvPr>
            <p:ph type="body" sz="quarter" idx="13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457200" indent="-342900">
              <a:lnSpc>
                <a:spcPct val="80000"/>
              </a:lnSpc>
              <a:spcBef>
                <a:spcPts val="0"/>
              </a:spcBef>
              <a:buSzPct val="100000"/>
              <a:buFont typeface="Courier New" panose="02070309020205020404" pitchFamily="49" charset="0"/>
              <a:buChar char="o"/>
            </a:pPr>
            <a:r>
              <a:rPr lang="en-US" sz="2000" dirty="0">
                <a:latin typeface="+mn-lt"/>
                <a:cs typeface="Helvetica" panose="020B0604020202020204" pitchFamily="34" charset="0"/>
              </a:rPr>
              <a:t>Entropy measures the amount of information in a random variable</a:t>
            </a:r>
          </a:p>
          <a:p>
            <a:pPr marL="342900">
              <a:lnSpc>
                <a:spcPct val="80000"/>
              </a:lnSpc>
              <a:spcBef>
                <a:spcPts val="0"/>
              </a:spcBef>
              <a:buSzPct val="100000"/>
            </a:pPr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457200" indent="-342900">
              <a:lnSpc>
                <a:spcPct val="80000"/>
              </a:lnSpc>
              <a:spcBef>
                <a:spcPts val="0"/>
              </a:spcBef>
              <a:buSzPct val="100000"/>
              <a:buFont typeface="Courier New" panose="02070309020205020404" pitchFamily="49" charset="0"/>
              <a:buChar char="o"/>
            </a:pPr>
            <a:r>
              <a:rPr lang="en-US" sz="2000" dirty="0">
                <a:latin typeface="+mn-lt"/>
                <a:cs typeface="Helvetica" panose="020B0604020202020204" pitchFamily="34" charset="0"/>
              </a:rPr>
              <a:t>For binary classification [two-valued random variable]</a:t>
            </a:r>
          </a:p>
          <a:p>
            <a:pPr marL="342900">
              <a:lnSpc>
                <a:spcPct val="80000"/>
              </a:lnSpc>
              <a:spcBef>
                <a:spcPts val="561"/>
              </a:spcBef>
              <a:buSzPts val="2805"/>
              <a:buNone/>
            </a:pPr>
            <a:endParaRPr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342900">
              <a:lnSpc>
                <a:spcPct val="80000"/>
              </a:lnSpc>
              <a:spcBef>
                <a:spcPts val="561"/>
              </a:spcBef>
              <a:buSzPts val="2805"/>
              <a:buNone/>
            </a:pPr>
            <a:r>
              <a:rPr lang="en-US" i="1" dirty="0"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		H</a:t>
            </a:r>
            <a:r>
              <a:rPr lang="en-US" dirty="0"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(</a:t>
            </a:r>
            <a:r>
              <a:rPr lang="en-US" i="1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X</a:t>
            </a:r>
            <a:r>
              <a:rPr lang="en-US" dirty="0"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) = </a:t>
            </a:r>
            <a:r>
              <a:rPr lang="en-US" dirty="0">
                <a:latin typeface="Helvetica" panose="020B0604020202020204" pitchFamily="34" charset="0"/>
                <a:ea typeface="Times"/>
                <a:cs typeface="Helvetica" panose="020B0604020202020204" pitchFamily="34" charset="0"/>
                <a:sym typeface="Times"/>
              </a:rPr>
              <a:t>–</a:t>
            </a:r>
            <a:r>
              <a:rPr lang="en-US" baseline="-25000" dirty="0"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 </a:t>
            </a:r>
            <a:r>
              <a:rPr lang="en-US" i="1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p</a:t>
            </a:r>
            <a:r>
              <a:rPr lang="en-US" baseline="-25000" dirty="0"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+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i="1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log</a:t>
            </a:r>
            <a:r>
              <a:rPr lang="en-US" baseline="-25000" dirty="0"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2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i="1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p</a:t>
            </a:r>
            <a:r>
              <a:rPr lang="en-US" baseline="-25000" dirty="0"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+ </a:t>
            </a:r>
            <a:r>
              <a:rPr lang="en-US" dirty="0">
                <a:latin typeface="Helvetica" panose="020B0604020202020204" pitchFamily="34" charset="0"/>
                <a:ea typeface="Times"/>
                <a:cs typeface="Helvetica" panose="020B0604020202020204" pitchFamily="34" charset="0"/>
                <a:sym typeface="Times"/>
              </a:rPr>
              <a:t>–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i="1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p</a:t>
            </a:r>
            <a:r>
              <a:rPr lang="en-US" baseline="-25000" dirty="0">
                <a:latin typeface="Helvetica" panose="020B0604020202020204" pitchFamily="34" charset="0"/>
                <a:ea typeface="Times"/>
                <a:cs typeface="Helvetica" panose="020B0604020202020204" pitchFamily="34" charset="0"/>
                <a:sym typeface="Times"/>
              </a:rPr>
              <a:t>–</a:t>
            </a:r>
            <a:r>
              <a:rPr lang="en-US" baseline="-25000" dirty="0"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 </a:t>
            </a:r>
            <a:r>
              <a:rPr lang="en-US" i="1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log</a:t>
            </a:r>
            <a:r>
              <a:rPr lang="en-US" baseline="-25000" dirty="0"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2 </a:t>
            </a:r>
            <a:r>
              <a:rPr lang="en-US" i="1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p</a:t>
            </a:r>
            <a:r>
              <a:rPr lang="en-US" baseline="-25000" dirty="0">
                <a:latin typeface="Helvetica" panose="020B0604020202020204" pitchFamily="34" charset="0"/>
                <a:ea typeface="Times"/>
                <a:cs typeface="Helvetica" panose="020B0604020202020204" pitchFamily="34" charset="0"/>
                <a:sym typeface="Times"/>
              </a:rPr>
              <a:t>–</a:t>
            </a:r>
            <a:r>
              <a:rPr lang="en-US" baseline="-25000" dirty="0"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		</a:t>
            </a:r>
            <a:r>
              <a:rPr lang="en-US" i="1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X </a:t>
            </a:r>
            <a:r>
              <a:rPr lang="en-US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= {+, </a:t>
            </a:r>
            <a:r>
              <a:rPr lang="en-US" dirty="0">
                <a:latin typeface="Helvetica" panose="020B0604020202020204" pitchFamily="34" charset="0"/>
                <a:ea typeface="Times"/>
                <a:cs typeface="Helvetica" panose="020B0604020202020204" pitchFamily="34" charset="0"/>
                <a:sym typeface="Times"/>
              </a:rPr>
              <a:t>–</a:t>
            </a:r>
            <a:r>
              <a:rPr lang="en-US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}</a:t>
            </a:r>
            <a:endParaRPr dirty="0">
              <a:latin typeface="Helvetica" panose="020B0604020202020204" pitchFamily="34" charset="0"/>
              <a:ea typeface="Arial"/>
              <a:cs typeface="Helvetica" panose="020B0604020202020204" pitchFamily="34" charset="0"/>
              <a:sym typeface="Arial"/>
            </a:endParaRPr>
          </a:p>
          <a:p>
            <a:pPr marL="342900">
              <a:lnSpc>
                <a:spcPct val="80000"/>
              </a:lnSpc>
              <a:spcBef>
                <a:spcPts val="561"/>
              </a:spcBef>
              <a:buSzPts val="2805"/>
              <a:buNone/>
            </a:pPr>
            <a:r>
              <a:rPr lang="en-US" dirty="0"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	</a:t>
            </a:r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400050" indent="-285750">
              <a:lnSpc>
                <a:spcPct val="80000"/>
              </a:lnSpc>
              <a:spcBef>
                <a:spcPts val="561"/>
              </a:spcBef>
              <a:buSzPct val="100000"/>
              <a:buFont typeface="Courier New" panose="02070309020205020404" pitchFamily="49" charset="0"/>
              <a:buChar char="o"/>
            </a:pPr>
            <a:r>
              <a:rPr lang="en-US" sz="2000" dirty="0">
                <a:latin typeface="+mn-lt"/>
                <a:cs typeface="Helvetica" panose="020B0604020202020204" pitchFamily="34" charset="0"/>
              </a:rPr>
              <a:t>For classification in </a:t>
            </a:r>
            <a:r>
              <a:rPr lang="en-US" sz="2000" i="1" dirty="0">
                <a:latin typeface="+mn-lt"/>
                <a:cs typeface="Helvetica" panose="020B0604020202020204" pitchFamily="34" charset="0"/>
              </a:rPr>
              <a:t>c </a:t>
            </a:r>
            <a:r>
              <a:rPr lang="en-US" sz="2000" dirty="0">
                <a:latin typeface="+mn-lt"/>
                <a:cs typeface="Helvetica" panose="020B0604020202020204" pitchFamily="34" charset="0"/>
              </a:rPr>
              <a:t>classes</a:t>
            </a:r>
            <a:endParaRPr sz="2000" dirty="0">
              <a:latin typeface="+mn-lt"/>
              <a:cs typeface="Helvetica" panose="020B0604020202020204" pitchFamily="34" charset="0"/>
            </a:endParaRPr>
          </a:p>
          <a:p>
            <a:pPr marL="342900">
              <a:lnSpc>
                <a:spcPct val="80000"/>
              </a:lnSpc>
              <a:spcBef>
                <a:spcPts val="0"/>
              </a:spcBef>
              <a:buSzPts val="2805"/>
              <a:buNone/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		                </a:t>
            </a:r>
            <a:r>
              <a:rPr lang="en-US" i="1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c	          c </a:t>
            </a:r>
            <a:endParaRPr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342900">
              <a:lnSpc>
                <a:spcPct val="80000"/>
              </a:lnSpc>
              <a:spcBef>
                <a:spcPts val="0"/>
              </a:spcBef>
              <a:buSzPts val="2805"/>
              <a:buNone/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		 </a:t>
            </a:r>
            <a:r>
              <a:rPr lang="en-US" i="1" dirty="0"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H</a:t>
            </a:r>
            <a:r>
              <a:rPr lang="en-US" dirty="0"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(</a:t>
            </a:r>
            <a:r>
              <a:rPr lang="en-US" i="1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X</a:t>
            </a:r>
            <a:r>
              <a:rPr lang="en-US" dirty="0"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) = </a:t>
            </a:r>
            <a:r>
              <a:rPr lang="en-US" dirty="0">
                <a:latin typeface="Helvetica" panose="020B0604020202020204" pitchFamily="34" charset="0"/>
                <a:ea typeface="Times"/>
                <a:cs typeface="Helvetica" panose="020B0604020202020204" pitchFamily="34" charset="0"/>
                <a:sym typeface="Times"/>
              </a:rPr>
              <a:t>–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400" dirty="0">
                <a:latin typeface="Helvetica" panose="020B0604020202020204" pitchFamily="34" charset="0"/>
                <a:cs typeface="Helvetica" panose="020B0604020202020204" pitchFamily="34" charset="0"/>
              </a:rPr>
              <a:t>Σ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   </a:t>
            </a:r>
            <a:r>
              <a:rPr lang="en-US" i="1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p</a:t>
            </a:r>
            <a:r>
              <a:rPr lang="en-US" i="1" baseline="-25000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i</a:t>
            </a:r>
            <a:r>
              <a:rPr lang="en-US" i="1" baseline="-25000" dirty="0"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 </a:t>
            </a:r>
            <a:r>
              <a:rPr lang="en-US" i="1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log</a:t>
            </a:r>
            <a:r>
              <a:rPr lang="en-US" baseline="-25000" dirty="0"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2 </a:t>
            </a:r>
            <a:r>
              <a:rPr lang="en-US" i="1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p</a:t>
            </a:r>
            <a:r>
              <a:rPr lang="en-US" i="1" baseline="-25000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i </a:t>
            </a:r>
            <a:r>
              <a:rPr lang="en-US" dirty="0"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=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400" dirty="0">
                <a:latin typeface="Helvetica" panose="020B0604020202020204" pitchFamily="34" charset="0"/>
                <a:cs typeface="Helvetica" panose="020B0604020202020204" pitchFamily="34" charset="0"/>
              </a:rPr>
              <a:t>Σ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  </a:t>
            </a:r>
            <a:r>
              <a:rPr lang="en-US" i="1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p</a:t>
            </a:r>
            <a:r>
              <a:rPr lang="en-US" i="1" baseline="-25000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i</a:t>
            </a:r>
            <a:r>
              <a:rPr lang="en-US" i="1" baseline="-25000" dirty="0"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 </a:t>
            </a:r>
            <a:r>
              <a:rPr lang="en-US" i="1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log</a:t>
            </a:r>
            <a:r>
              <a:rPr lang="en-US" baseline="-25000" dirty="0"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2 </a:t>
            </a:r>
            <a:r>
              <a:rPr lang="en-US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1</a:t>
            </a:r>
            <a:r>
              <a:rPr lang="en-US" i="1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/</a:t>
            </a:r>
            <a:r>
              <a:rPr lang="en-US" baseline="-25000" dirty="0"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 </a:t>
            </a:r>
            <a:r>
              <a:rPr lang="en-US" i="1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p</a:t>
            </a:r>
            <a:r>
              <a:rPr lang="en-US" i="1" baseline="-25000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i        </a:t>
            </a:r>
            <a:r>
              <a:rPr lang="en-US" i="1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X </a:t>
            </a:r>
            <a:r>
              <a:rPr lang="en-US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= {</a:t>
            </a:r>
            <a:r>
              <a:rPr lang="en-US" i="1" dirty="0" err="1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i</a:t>
            </a:r>
            <a:r>
              <a:rPr lang="en-US" i="1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, …, c</a:t>
            </a:r>
            <a:r>
              <a:rPr lang="en-US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}</a:t>
            </a:r>
            <a:endParaRPr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342900">
              <a:lnSpc>
                <a:spcPct val="70000"/>
              </a:lnSpc>
              <a:spcBef>
                <a:spcPts val="0"/>
              </a:spcBef>
              <a:buSzPts val="2805"/>
              <a:buNone/>
            </a:pPr>
            <a:r>
              <a:rPr lang="en-US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		                </a:t>
            </a:r>
            <a:r>
              <a:rPr lang="en-US" i="1" dirty="0" err="1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i</a:t>
            </a:r>
            <a:r>
              <a:rPr lang="en-US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=1	         </a:t>
            </a:r>
            <a:r>
              <a:rPr lang="en-US" i="1" dirty="0" err="1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i</a:t>
            </a:r>
            <a:r>
              <a:rPr lang="en-US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=1</a:t>
            </a:r>
            <a:endParaRPr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342900">
              <a:lnSpc>
                <a:spcPct val="80000"/>
              </a:lnSpc>
              <a:spcBef>
                <a:spcPts val="0"/>
              </a:spcBef>
              <a:buSzPts val="2805"/>
              <a:buNone/>
            </a:pPr>
            <a:r>
              <a:rPr lang="en-US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	</a:t>
            </a:r>
            <a:endParaRPr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342900">
              <a:lnSpc>
                <a:spcPct val="80000"/>
              </a:lnSpc>
              <a:spcBef>
                <a:spcPts val="0"/>
              </a:spcBef>
              <a:buSzPts val="2805"/>
              <a:buNone/>
            </a:pPr>
            <a:r>
              <a:rPr lang="en-US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	</a:t>
            </a:r>
            <a:endParaRPr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342900">
              <a:lnSpc>
                <a:spcPct val="80000"/>
              </a:lnSpc>
              <a:spcBef>
                <a:spcPts val="1360"/>
              </a:spcBef>
              <a:buSzPts val="2720"/>
              <a:buNone/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	</a:t>
            </a:r>
            <a:endParaRPr dirty="0">
              <a:latin typeface="Helvetica" panose="020B0604020202020204" pitchFamily="34" charset="0"/>
              <a:ea typeface="Times New Roman"/>
              <a:cs typeface="Helvetica" panose="020B0604020202020204" pitchFamily="34" charset="0"/>
              <a:sym typeface="Times New Roman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="" xmlns:a16="http://schemas.microsoft.com/office/drawing/2014/main" id="{F8B94CEC-0409-1D1B-7D0B-E0B8521F995A}"/>
                  </a:ext>
                </a:extLst>
              </p14:cNvPr>
              <p14:cNvContentPartPr/>
              <p14:nvPr/>
            </p14:nvContentPartPr>
            <p14:xfrm>
              <a:off x="5006520" y="2684160"/>
              <a:ext cx="637560" cy="2034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F8B94CEC-0409-1D1B-7D0B-E0B8521F995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990320" y="2667960"/>
                <a:ext cx="669960" cy="2358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p2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r>
              <a:rPr lang="en-US" b="1"/>
              <a:t>Rule post-pruning</a:t>
            </a:r>
            <a:endParaRPr/>
          </a:p>
        </p:txBody>
      </p:sp>
      <p:sp>
        <p:nvSpPr>
          <p:cNvPr id="838" name="Google Shape;838;p29"/>
          <p:cNvSpPr txBox="1"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312419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>
              <a:spcBef>
                <a:spcPts val="0"/>
              </a:spcBef>
              <a:buSzPts val="2720"/>
            </a:pPr>
            <a:r>
              <a:rPr lang="en-US" dirty="0"/>
              <a:t>Create the decision tree from the training set</a:t>
            </a:r>
            <a:endParaRPr dirty="0"/>
          </a:p>
          <a:p>
            <a:pPr>
              <a:spcBef>
                <a:spcPts val="544"/>
              </a:spcBef>
              <a:buSzPts val="2720"/>
            </a:pPr>
            <a:r>
              <a:rPr lang="en-US" dirty="0"/>
              <a:t>Convert the tree into an equivalent set of rules</a:t>
            </a:r>
            <a:endParaRPr dirty="0"/>
          </a:p>
          <a:p>
            <a:pPr marL="838200" lvl="1" indent="-381000">
              <a:spcBef>
                <a:spcPts val="476"/>
              </a:spcBef>
              <a:buSzPts val="2380"/>
            </a:pPr>
            <a:r>
              <a:rPr lang="en-US" sz="1800" dirty="0"/>
              <a:t>Each path corresponds to a rule</a:t>
            </a:r>
            <a:endParaRPr sz="1800" dirty="0"/>
          </a:p>
          <a:p>
            <a:pPr marL="838200" lvl="1" indent="-381000">
              <a:spcBef>
                <a:spcPts val="476"/>
              </a:spcBef>
              <a:buSzPts val="2380"/>
            </a:pPr>
            <a:r>
              <a:rPr lang="en-US" sz="1800" dirty="0"/>
              <a:t>Each node along a path corresponds to a pre-condition</a:t>
            </a:r>
            <a:endParaRPr sz="1800" dirty="0"/>
          </a:p>
          <a:p>
            <a:pPr marL="838200" lvl="1" indent="-381000">
              <a:spcBef>
                <a:spcPts val="476"/>
              </a:spcBef>
              <a:buSzPts val="2380"/>
            </a:pPr>
            <a:r>
              <a:rPr lang="en-US" sz="1800" dirty="0"/>
              <a:t>Each leaf classification to the post-condition</a:t>
            </a:r>
            <a:endParaRPr sz="1800" dirty="0"/>
          </a:p>
          <a:p>
            <a:pPr>
              <a:spcBef>
                <a:spcPts val="544"/>
              </a:spcBef>
              <a:buSzPts val="2720"/>
            </a:pPr>
            <a:r>
              <a:rPr lang="en-US" dirty="0"/>
              <a:t>Prune (generalize) each rule by removing those preconditions whose removal improves accuracy </a:t>
            </a:r>
          </a:p>
          <a:p>
            <a:pPr lvl="1">
              <a:spcBef>
                <a:spcPts val="544"/>
              </a:spcBef>
              <a:buSzPts val="2720"/>
            </a:pPr>
            <a:r>
              <a:rPr lang="en-US" sz="1600" dirty="0"/>
              <a:t>over validation set</a:t>
            </a:r>
            <a:endParaRPr sz="1600" dirty="0"/>
          </a:p>
          <a:p>
            <a:pPr>
              <a:spcBef>
                <a:spcPts val="544"/>
              </a:spcBef>
              <a:buSzPts val="2720"/>
            </a:pPr>
            <a:r>
              <a:rPr lang="en-US" dirty="0"/>
              <a:t>Sort the rules in estimated order of accuracy, and consider them in sequence when classifying new instances</a:t>
            </a:r>
            <a:endParaRPr dirty="0"/>
          </a:p>
          <a:p>
            <a:pPr indent="-457200">
              <a:lnSpc>
                <a:spcPct val="80000"/>
              </a:lnSpc>
              <a:spcBef>
                <a:spcPts val="340"/>
              </a:spcBef>
              <a:buSzPts val="1700"/>
              <a:buNone/>
            </a:pPr>
            <a:endParaRPr dirty="0"/>
          </a:p>
          <a:p>
            <a:pPr indent="-349250">
              <a:lnSpc>
                <a:spcPct val="80000"/>
              </a:lnSpc>
              <a:spcBef>
                <a:spcPts val="340"/>
              </a:spcBef>
              <a:buSzPts val="1700"/>
              <a:buNone/>
            </a:pPr>
            <a:endParaRPr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="" xmlns:a16="http://schemas.microsoft.com/office/drawing/2014/main" id="{75743374-5BAB-5D13-ACFF-5AF99250EBBB}"/>
                  </a:ext>
                </a:extLst>
              </p14:cNvPr>
              <p14:cNvContentPartPr/>
              <p14:nvPr/>
            </p14:nvContentPartPr>
            <p14:xfrm>
              <a:off x="3835440" y="829800"/>
              <a:ext cx="618480" cy="2120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75743374-5BAB-5D13-ACFF-5AF99250EBB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819240" y="813600"/>
                <a:ext cx="650880" cy="2444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30"/>
          <p:cNvSpPr txBox="1">
            <a:spLocks noGrp="1"/>
          </p:cNvSpPr>
          <p:nvPr>
            <p:ph type="title"/>
          </p:nvPr>
        </p:nvSpPr>
        <p:spPr>
          <a:xfrm>
            <a:off x="838200" y="226236"/>
            <a:ext cx="9321800" cy="76436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algn="l">
              <a:buSzPts val="3200"/>
            </a:pPr>
            <a:r>
              <a:rPr lang="en-US" sz="3200" b="1" dirty="0"/>
              <a:t>Converting to rules</a:t>
            </a:r>
            <a:endParaRPr dirty="0"/>
          </a:p>
        </p:txBody>
      </p:sp>
      <p:pic>
        <p:nvPicPr>
          <p:cNvPr id="845" name="Google Shape;845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38400" y="1447800"/>
            <a:ext cx="7162800" cy="4194175"/>
          </a:xfrm>
          <a:prstGeom prst="rect">
            <a:avLst/>
          </a:prstGeom>
          <a:noFill/>
          <a:ln>
            <a:noFill/>
          </a:ln>
        </p:spPr>
      </p:pic>
      <p:sp>
        <p:nvSpPr>
          <p:cNvPr id="846" name="Google Shape;846;p30"/>
          <p:cNvSpPr txBox="1"/>
          <p:nvPr/>
        </p:nvSpPr>
        <p:spPr>
          <a:xfrm>
            <a:off x="2590800" y="5105400"/>
            <a:ext cx="7848600" cy="461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24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lang="en-US" sz="2400" i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Outlook=Sunny</a:t>
            </a:r>
            <a:r>
              <a:rPr lang="en-US" sz="24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)∧(</a:t>
            </a:r>
            <a:r>
              <a:rPr lang="en-US" sz="2400" i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Humidity</a:t>
            </a:r>
            <a:r>
              <a:rPr lang="en-US" sz="24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=</a:t>
            </a:r>
            <a:r>
              <a:rPr lang="en-US" sz="2400" i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High</a:t>
            </a:r>
            <a:r>
              <a:rPr lang="en-US" sz="24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⇒ (</a:t>
            </a:r>
            <a:r>
              <a:rPr lang="en-US" sz="2400" i="1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PlayTennis</a:t>
            </a:r>
            <a:r>
              <a:rPr lang="en-US" sz="2400" i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=No</a:t>
            </a:r>
            <a:r>
              <a:rPr lang="en-US" sz="24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 sz="2400" b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9FBCD4E3-1347-20B9-C4C3-361AA3C1617B}"/>
              </a:ext>
            </a:extLst>
          </p:cNvPr>
          <p:cNvSpPr txBox="1"/>
          <p:nvPr/>
        </p:nvSpPr>
        <p:spPr>
          <a:xfrm>
            <a:off x="670560" y="1255776"/>
            <a:ext cx="33693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 paths, hence 5 rules</a:t>
            </a:r>
          </a:p>
          <a:p>
            <a:r>
              <a:rPr lang="en-US" dirty="0"/>
              <a:t>Each node gives precondition</a:t>
            </a:r>
          </a:p>
          <a:p>
            <a:r>
              <a:rPr lang="en-US" dirty="0"/>
              <a:t>Classification is the post condition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="" xmlns:a16="http://schemas.microsoft.com/office/drawing/2014/main" id="{FC97CF46-BA16-3DF9-246B-C3033F0797A9}"/>
                  </a:ext>
                </a:extLst>
              </p14:cNvPr>
              <p14:cNvContentPartPr/>
              <p14:nvPr/>
            </p14:nvContentPartPr>
            <p14:xfrm>
              <a:off x="2659680" y="1303920"/>
              <a:ext cx="9262080" cy="52678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FC97CF46-BA16-3DF9-246B-C3033F0797A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643480" y="1287720"/>
                <a:ext cx="9294480" cy="53002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845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76600" y="2282825"/>
            <a:ext cx="5105400" cy="3127375"/>
          </a:xfrm>
          <a:prstGeom prst="rect">
            <a:avLst/>
          </a:prstGeom>
          <a:noFill/>
          <a:ln>
            <a:noFill/>
          </a:ln>
        </p:spPr>
      </p:pic>
      <p:sp>
        <p:nvSpPr>
          <p:cNvPr id="851" name="Google Shape;851;p3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r>
              <a:rPr lang="en-US"/>
              <a:t>Rule Post-Pruning</a:t>
            </a:r>
            <a:endParaRPr/>
          </a:p>
        </p:txBody>
      </p:sp>
      <p:sp>
        <p:nvSpPr>
          <p:cNvPr id="852" name="Google Shape;852;p31"/>
          <p:cNvSpPr txBox="1">
            <a:spLocks noGrp="1"/>
          </p:cNvSpPr>
          <p:nvPr>
            <p:ph type="body" sz="quarter" idx="13"/>
          </p:nvPr>
        </p:nvSpPr>
        <p:spPr>
          <a:xfrm>
            <a:off x="838200" y="1295401"/>
            <a:ext cx="10160000" cy="106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/>
          <a:p>
            <a:pPr marL="342900">
              <a:spcBef>
                <a:spcPts val="0"/>
              </a:spcBef>
              <a:buSzPts val="3200"/>
            </a:pPr>
            <a:r>
              <a:rPr lang="en-US" dirty="0"/>
              <a:t>Convert tree to rules (one for each path from root to a leaf)</a:t>
            </a:r>
            <a:endParaRPr dirty="0"/>
          </a:p>
          <a:p>
            <a:pPr marL="342900">
              <a:spcBef>
                <a:spcPts val="640"/>
              </a:spcBef>
              <a:buSzPts val="3200"/>
            </a:pPr>
            <a:r>
              <a:rPr lang="en-US" dirty="0"/>
              <a:t>For each antecedent in a rule, remove it if error rate on validation set does not decrease</a:t>
            </a:r>
            <a:endParaRPr dirty="0"/>
          </a:p>
          <a:p>
            <a:pPr marL="342900">
              <a:spcBef>
                <a:spcPts val="640"/>
              </a:spcBef>
              <a:buSzPts val="3200"/>
            </a:pPr>
            <a:r>
              <a:rPr lang="en-US" dirty="0"/>
              <a:t>Sort final rule set by accuracy</a:t>
            </a:r>
            <a:endParaRPr dirty="0"/>
          </a:p>
        </p:txBody>
      </p:sp>
      <p:sp>
        <p:nvSpPr>
          <p:cNvPr id="853" name="Google Shape;853;p31"/>
          <p:cNvSpPr txBox="1"/>
          <p:nvPr/>
        </p:nvSpPr>
        <p:spPr>
          <a:xfrm>
            <a:off x="1752600" y="5093634"/>
            <a:ext cx="4829175" cy="1314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1600" dirty="0">
                <a:solidFill>
                  <a:schemeClr val="accent5">
                    <a:lumMod val="75000"/>
                  </a:schemeClr>
                </a:solidFill>
                <a:latin typeface="Courier New"/>
                <a:ea typeface="Courier New"/>
                <a:cs typeface="Courier New"/>
                <a:sym typeface="Courier New"/>
              </a:rPr>
              <a:t>Outlook=sunny ^ humidity=high -&gt; No</a:t>
            </a:r>
            <a:endParaRPr dirty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en-US" sz="16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Outlook=sunny ^ humidity=normal -&gt; Yes</a:t>
            </a:r>
            <a:endParaRPr dirty="0"/>
          </a:p>
          <a:p>
            <a:r>
              <a:rPr lang="en-US" sz="16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Outlook=overcast -&gt; Yes</a:t>
            </a:r>
            <a:endParaRPr dirty="0"/>
          </a:p>
          <a:p>
            <a:r>
              <a:rPr lang="en-US" sz="16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Outlook=rain ^ wind=strong -&gt; No</a:t>
            </a:r>
            <a:endParaRPr dirty="0"/>
          </a:p>
          <a:p>
            <a:r>
              <a:rPr lang="en-US" sz="16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Outlook=rain ^ wind=weak -&gt; Yes</a:t>
            </a:r>
            <a:endParaRPr dirty="0"/>
          </a:p>
        </p:txBody>
      </p:sp>
      <p:sp>
        <p:nvSpPr>
          <p:cNvPr id="854" name="Google Shape;854;p31"/>
          <p:cNvSpPr txBox="1"/>
          <p:nvPr/>
        </p:nvSpPr>
        <p:spPr>
          <a:xfrm>
            <a:off x="6705599" y="5092046"/>
            <a:ext cx="4191000" cy="1384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Compare first rule to:</a:t>
            </a:r>
            <a:endParaRPr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5">
                    <a:lumMod val="75000"/>
                  </a:schemeClr>
                </a:solidFill>
                <a:latin typeface="Courier New"/>
                <a:ea typeface="Courier New"/>
                <a:cs typeface="Courier New"/>
                <a:sym typeface="Courier New"/>
              </a:rPr>
              <a:t>Outlook=sunny-&gt;No</a:t>
            </a:r>
            <a:endParaRPr dirty="0">
              <a:solidFill>
                <a:schemeClr val="accent5">
                  <a:lumMod val="75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5">
                    <a:lumMod val="75000"/>
                  </a:schemeClr>
                </a:solidFill>
                <a:latin typeface="Courier New"/>
                <a:ea typeface="Courier New"/>
                <a:cs typeface="Courier New"/>
                <a:sym typeface="Courier New"/>
              </a:rPr>
              <a:t>Humidity=high-&gt;No</a:t>
            </a:r>
            <a:endParaRPr dirty="0">
              <a:solidFill>
                <a:schemeClr val="accent5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Calculate accuracy of </a:t>
            </a:r>
            <a:r>
              <a:rPr lang="en-US" sz="1600" dirty="0">
                <a:solidFill>
                  <a:schemeClr val="accent5">
                    <a:lumMod val="75000"/>
                  </a:schemeClr>
                </a:solidFill>
                <a:latin typeface="Tahoma"/>
                <a:ea typeface="Tahoma"/>
                <a:cs typeface="Tahoma"/>
                <a:sym typeface="Tahoma"/>
              </a:rPr>
              <a:t>3 rules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sym typeface="Tahoma"/>
              </a:rPr>
              <a:t> </a:t>
            </a:r>
            <a:r>
              <a:rPr lang="en-US" sz="1600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based on validation set and </a:t>
            </a:r>
            <a:r>
              <a:rPr lang="en-US" dirty="0">
                <a:sym typeface="Tahoma"/>
              </a:rPr>
              <a:t> </a:t>
            </a:r>
            <a:r>
              <a:rPr lang="en-US" sz="1600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pick best version.</a:t>
            </a:r>
            <a:endParaRPr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="" xmlns:a16="http://schemas.microsoft.com/office/drawing/2014/main" id="{FA2EA5B6-6B59-B632-831B-E409EB895715}"/>
                  </a:ext>
                </a:extLst>
              </p14:cNvPr>
              <p14:cNvContentPartPr/>
              <p14:nvPr/>
            </p14:nvContentPartPr>
            <p14:xfrm>
              <a:off x="433440" y="1947600"/>
              <a:ext cx="9936720" cy="45637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FA2EA5B6-6B59-B632-831B-E409EB89571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17240" y="1931400"/>
                <a:ext cx="9969120" cy="45961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p3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r>
              <a:rPr lang="en-US" b="1"/>
              <a:t>Why converting to rules?</a:t>
            </a:r>
            <a:endParaRPr/>
          </a:p>
        </p:txBody>
      </p:sp>
      <p:sp>
        <p:nvSpPr>
          <p:cNvPr id="861" name="Google Shape;861;p32"/>
          <p:cNvSpPr txBox="1">
            <a:spLocks noGrp="1"/>
          </p:cNvSpPr>
          <p:nvPr>
            <p:ph type="body" sz="quarter" idx="13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/>
          <a:p>
            <a:pPr marL="400050" indent="-285750">
              <a:spcBef>
                <a:spcPts val="0"/>
              </a:spcBef>
              <a:buSzPct val="100000"/>
            </a:pPr>
            <a:r>
              <a:rPr lang="en-US" dirty="0"/>
              <a:t>Each distinct path produces a different rule</a:t>
            </a:r>
          </a:p>
          <a:p>
            <a:pPr marL="857250" lvl="1" indent="-285750">
              <a:spcBef>
                <a:spcPts val="0"/>
              </a:spcBef>
              <a:buSzPct val="100000"/>
            </a:pPr>
            <a:r>
              <a:rPr lang="en-US" dirty="0"/>
              <a:t>a condition removal may be based on a local (contextual) criterion. </a:t>
            </a:r>
          </a:p>
          <a:p>
            <a:pPr marL="857250" lvl="1" indent="-285750">
              <a:spcBef>
                <a:spcPts val="0"/>
              </a:spcBef>
              <a:buSzPct val="100000"/>
            </a:pPr>
            <a:r>
              <a:rPr lang="en-US" dirty="0"/>
              <a:t>Node pruning is global and affects all the rules</a:t>
            </a:r>
            <a:endParaRPr dirty="0"/>
          </a:p>
          <a:p>
            <a:pPr marL="400050" indent="-285750">
              <a:spcBef>
                <a:spcPts val="592"/>
              </a:spcBef>
              <a:buSzPct val="100000"/>
            </a:pPr>
            <a:r>
              <a:rPr lang="en-US" dirty="0"/>
              <a:t>Provides flexibility of not removing entire node</a:t>
            </a:r>
            <a:endParaRPr dirty="0"/>
          </a:p>
          <a:p>
            <a:pPr marL="400050" indent="-285750">
              <a:spcBef>
                <a:spcPts val="592"/>
              </a:spcBef>
              <a:buSzPct val="100000"/>
            </a:pPr>
            <a:r>
              <a:rPr lang="en-US" dirty="0"/>
              <a:t>In rule form, tests are not ordered and there is no book-keeping involved when conditions (nodes) are removed</a:t>
            </a:r>
            <a:endParaRPr dirty="0"/>
          </a:p>
          <a:p>
            <a:pPr marL="400050" indent="-285750">
              <a:spcBef>
                <a:spcPts val="592"/>
              </a:spcBef>
              <a:buSzPct val="100000"/>
            </a:pPr>
            <a:r>
              <a:rPr lang="en-US" dirty="0"/>
              <a:t>Converting to rules improves readability for humans</a:t>
            </a:r>
            <a:endParaRPr dirty="0"/>
          </a:p>
          <a:p>
            <a:pPr marL="342900" indent="-154940">
              <a:spcBef>
                <a:spcPts val="592"/>
              </a:spcBef>
              <a:buSzPts val="2960"/>
              <a:buNone/>
            </a:pPr>
            <a:endParaRPr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="" xmlns:a16="http://schemas.microsoft.com/office/drawing/2014/main" id="{E2575A83-A1D3-0A53-5C67-AC31088E2E94}"/>
                  </a:ext>
                </a:extLst>
              </p14:cNvPr>
              <p14:cNvContentPartPr/>
              <p14:nvPr/>
            </p14:nvContentPartPr>
            <p14:xfrm>
              <a:off x="2319840" y="1659600"/>
              <a:ext cx="4064400" cy="19814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E2575A83-A1D3-0A53-5C67-AC31088E2E9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03640" y="1643400"/>
                <a:ext cx="4096800" cy="20138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p3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r>
              <a:rPr lang="en-US" b="1"/>
              <a:t>Problems with information gain</a:t>
            </a:r>
            <a:endParaRPr/>
          </a:p>
        </p:txBody>
      </p:sp>
      <p:sp>
        <p:nvSpPr>
          <p:cNvPr id="875" name="Google Shape;875;p34"/>
          <p:cNvSpPr txBox="1">
            <a:spLocks noGrp="1"/>
          </p:cNvSpPr>
          <p:nvPr>
            <p:ph type="body" sz="quarter" idx="13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/>
          <a:p>
            <a:pPr marL="342900">
              <a:spcBef>
                <a:spcPts val="0"/>
              </a:spcBef>
              <a:buSzPts val="2720"/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Natural bias of information gain: it favors attributes with many possible values.</a:t>
            </a:r>
            <a:endParaRPr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342900">
              <a:spcBef>
                <a:spcPts val="544"/>
              </a:spcBef>
              <a:buSzPts val="2720"/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Consider the attribute </a:t>
            </a:r>
            <a:r>
              <a:rPr lang="en-US" i="1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Date</a:t>
            </a:r>
            <a:r>
              <a:rPr lang="en-US" i="1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in the</a:t>
            </a:r>
            <a:r>
              <a:rPr lang="en-US" i="1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i="1" dirty="0" err="1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PlayTennis</a:t>
            </a:r>
            <a:r>
              <a:rPr lang="en-US" i="1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example. </a:t>
            </a:r>
            <a:endParaRPr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742950" lvl="1" indent="-285750">
              <a:spcBef>
                <a:spcPts val="476"/>
              </a:spcBef>
              <a:buSzPts val="2380"/>
            </a:pPr>
            <a:r>
              <a:rPr lang="en-US" i="1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Date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 would have the highest information gain since it perfectly separates the training data.</a:t>
            </a:r>
            <a:endParaRPr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742950" lvl="1" indent="-285750">
              <a:spcBef>
                <a:spcPts val="476"/>
              </a:spcBef>
              <a:buSzPts val="2380"/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It would be selected at the root resulting in a very broad tree</a:t>
            </a:r>
            <a:endParaRPr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742950" lvl="1" indent="-285750">
              <a:spcBef>
                <a:spcPts val="476"/>
              </a:spcBef>
              <a:buSzPts val="2380"/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Very good on the training, this tree would perform poorly in predicting unknown instances. </a:t>
            </a:r>
          </a:p>
          <a:p>
            <a:pPr marL="1200150" lvl="2" indent="-285750">
              <a:spcBef>
                <a:spcPts val="476"/>
              </a:spcBef>
              <a:buSzPts val="2380"/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Leading to </a:t>
            </a:r>
            <a:r>
              <a:rPr lang="en-US" dirty="0" err="1">
                <a:latin typeface="Helvetica" panose="020B0604020202020204" pitchFamily="34" charset="0"/>
                <a:cs typeface="Helvetica" panose="020B0604020202020204" pitchFamily="34" charset="0"/>
              </a:rPr>
              <a:t>overfitting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.</a:t>
            </a:r>
            <a:endParaRPr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342900">
              <a:spcBef>
                <a:spcPts val="544"/>
              </a:spcBef>
              <a:buSzPts val="2720"/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The problem is that the partition is too specific, too many small classes are generated.</a:t>
            </a:r>
            <a:endParaRPr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342900">
              <a:spcBef>
                <a:spcPts val="544"/>
              </a:spcBef>
              <a:buSzPts val="2720"/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We need to look at alternative measures …</a:t>
            </a:r>
            <a:endParaRPr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p3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r>
              <a:rPr lang="en-US" b="1" dirty="0"/>
              <a:t>An alternative measure: Gain </a:t>
            </a:r>
            <a:r>
              <a:rPr lang="en-US" dirty="0"/>
              <a:t>R</a:t>
            </a:r>
            <a:r>
              <a:rPr lang="en-US" b="1" dirty="0"/>
              <a:t>atio</a:t>
            </a:r>
            <a:endParaRPr dirty="0"/>
          </a:p>
        </p:txBody>
      </p:sp>
      <p:sp>
        <p:nvSpPr>
          <p:cNvPr id="882" name="Google Shape;882;p35"/>
          <p:cNvSpPr txBox="1">
            <a:spLocks noGrp="1"/>
          </p:cNvSpPr>
          <p:nvPr>
            <p:ph type="body" sz="quarter" idx="13"/>
          </p:nvPr>
        </p:nvSpPr>
        <p:spPr>
          <a:xfrm>
            <a:off x="838200" y="1600200"/>
            <a:ext cx="10160000" cy="4343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/>
          <a:p>
            <a:pPr marL="1143000" lvl="2" indent="-228600">
              <a:spcBef>
                <a:spcPts val="0"/>
              </a:spcBef>
              <a:buSzPts val="1600"/>
              <a:buNone/>
            </a:pPr>
            <a:r>
              <a:rPr lang="en-US" sz="1600" i="1" dirty="0">
                <a:latin typeface="Times New Roman"/>
                <a:ea typeface="Times New Roman"/>
                <a:cs typeface="Times New Roman"/>
                <a:sym typeface="Times New Roman"/>
              </a:rPr>
              <a:t>			</a:t>
            </a:r>
            <a:r>
              <a:rPr lang="en-US" sz="1600" i="1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       c</a:t>
            </a:r>
            <a:r>
              <a:rPr lang="en-US" sz="1600" i="1" dirty="0">
                <a:latin typeface="Times New Roman"/>
                <a:ea typeface="Times New Roman"/>
                <a:cs typeface="Times New Roman"/>
                <a:sym typeface="Times New Roman"/>
              </a:rPr>
              <a:t>    </a:t>
            </a:r>
            <a:r>
              <a:rPr lang="en-US" sz="1800" i="1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|S</a:t>
            </a:r>
            <a:r>
              <a:rPr lang="en-US" sz="1600" i="1" baseline="-25000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i</a:t>
            </a:r>
            <a:r>
              <a:rPr lang="en-US" sz="1800" i="1" baseline="-25000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 </a:t>
            </a:r>
            <a:r>
              <a:rPr lang="en-US" sz="1800" i="1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|           |S</a:t>
            </a:r>
            <a:r>
              <a:rPr lang="en-US" sz="1600" i="1" baseline="-25000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i</a:t>
            </a:r>
            <a:r>
              <a:rPr lang="en-US" sz="1800" i="1" baseline="-25000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 </a:t>
            </a:r>
            <a:r>
              <a:rPr lang="en-US" sz="1800" i="1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|</a:t>
            </a:r>
            <a:endParaRPr sz="18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457200" indent="-342900">
              <a:lnSpc>
                <a:spcPct val="80000"/>
              </a:lnSpc>
              <a:spcBef>
                <a:spcPts val="0"/>
              </a:spcBef>
              <a:buSzPts val="2000"/>
            </a:pPr>
            <a:r>
              <a:rPr lang="en-US" i="1" dirty="0" err="1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SplitInformation</a:t>
            </a:r>
            <a:r>
              <a:rPr lang="en-US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(</a:t>
            </a:r>
            <a:r>
              <a:rPr lang="en-US" i="1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S</a:t>
            </a:r>
            <a:r>
              <a:rPr lang="en-US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, </a:t>
            </a:r>
            <a:r>
              <a:rPr lang="en-US" i="1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A</a:t>
            </a:r>
            <a:r>
              <a:rPr lang="en-US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)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 ≡ − Σ 	     </a:t>
            </a:r>
            <a:r>
              <a:rPr lang="en-US" i="1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log</a:t>
            </a:r>
            <a:r>
              <a:rPr lang="en-US" baseline="-25000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2</a:t>
            </a:r>
            <a:r>
              <a:rPr lang="en-US" i="1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			        	                                  			     </a:t>
            </a:r>
            <a:r>
              <a:rPr lang="en-US" sz="1600" i="1" dirty="0" err="1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i</a:t>
            </a:r>
            <a:r>
              <a:rPr lang="en-US" sz="1600" i="1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=1</a:t>
            </a:r>
            <a:r>
              <a:rPr lang="en-US" i="1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  |S |           |S |</a:t>
            </a:r>
            <a:endParaRPr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342900">
              <a:spcBef>
                <a:spcPts val="0"/>
              </a:spcBef>
            </a:pPr>
            <a:r>
              <a:rPr lang="en-US" sz="1800" i="1" dirty="0">
                <a:latin typeface="Times New Roman"/>
                <a:ea typeface="Times New Roman"/>
                <a:cs typeface="Times New Roman"/>
                <a:sym typeface="Times New Roman"/>
              </a:rPr>
              <a:t>S</a:t>
            </a:r>
            <a:r>
              <a:rPr lang="en-US" i="1" baseline="-25000" dirty="0"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lang="en-US" sz="20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are the sets obtained by partitioning on value </a:t>
            </a:r>
            <a:r>
              <a:rPr lang="en-US" i="1" dirty="0" err="1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i</a:t>
            </a:r>
            <a:r>
              <a:rPr lang="en-US" i="1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 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of</a:t>
            </a:r>
            <a:r>
              <a:rPr lang="en-US" dirty="0"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 </a:t>
            </a:r>
            <a:r>
              <a:rPr lang="en-US" i="1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A</a:t>
            </a:r>
            <a:endParaRPr i="1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342900">
              <a:spcBef>
                <a:spcPts val="0"/>
              </a:spcBef>
              <a:buSzPts val="2000"/>
            </a:pPr>
            <a:r>
              <a:rPr lang="en-US" i="1" dirty="0" err="1">
                <a:latin typeface="Helvetica" panose="020B0604020202020204" pitchFamily="34" charset="0"/>
                <a:cs typeface="Helvetica" panose="020B0604020202020204" pitchFamily="34" charset="0"/>
              </a:rPr>
              <a:t>SplitInformation</a:t>
            </a:r>
            <a:r>
              <a:rPr lang="en-US" i="1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measures the entropy of </a:t>
            </a:r>
            <a:r>
              <a:rPr lang="en-US" i="1" dirty="0">
                <a:latin typeface="Helvetica" panose="020B0604020202020204" pitchFamily="34" charset="0"/>
                <a:cs typeface="Helvetica" panose="020B0604020202020204" pitchFamily="34" charset="0"/>
              </a:rPr>
              <a:t>S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 with respect to the values of </a:t>
            </a:r>
            <a:r>
              <a:rPr lang="en-US" i="1" dirty="0">
                <a:latin typeface="Helvetica" panose="020B0604020202020204" pitchFamily="34" charset="0"/>
                <a:cs typeface="Helvetica" panose="020B0604020202020204" pitchFamily="34" charset="0"/>
              </a:rPr>
              <a:t>A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. </a:t>
            </a:r>
          </a:p>
          <a:p>
            <a:pPr marL="342900">
              <a:spcBef>
                <a:spcPts val="0"/>
              </a:spcBef>
              <a:buSzPts val="2000"/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The more uniformly dispersed the data the higher it is</a:t>
            </a:r>
            <a:r>
              <a:rPr lang="en-US" dirty="0"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.</a:t>
            </a:r>
            <a:endParaRPr i="1" dirty="0">
              <a:latin typeface="Helvetica" panose="020B0604020202020204" pitchFamily="34" charset="0"/>
              <a:ea typeface="Times New Roman"/>
              <a:cs typeface="Helvetica" panose="020B0604020202020204" pitchFamily="34" charset="0"/>
              <a:sym typeface="Times New Roman"/>
            </a:endParaRPr>
          </a:p>
          <a:p>
            <a:pPr marL="342900">
              <a:lnSpc>
                <a:spcPct val="80000"/>
              </a:lnSpc>
              <a:spcBef>
                <a:spcPts val="1000"/>
              </a:spcBef>
              <a:buSzPts val="2000"/>
              <a:buNone/>
            </a:pPr>
            <a:r>
              <a:rPr lang="en-US" sz="2000" i="1" dirty="0">
                <a:latin typeface="Times New Roman"/>
                <a:ea typeface="Times New Roman"/>
                <a:cs typeface="Times New Roman"/>
                <a:sym typeface="Times New Roman"/>
              </a:rPr>
              <a:t>				                      </a:t>
            </a:r>
            <a:r>
              <a:rPr lang="en-US" i="1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Gain</a:t>
            </a:r>
            <a:r>
              <a:rPr lang="en-US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(</a:t>
            </a:r>
            <a:r>
              <a:rPr lang="en-US" i="1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S</a:t>
            </a:r>
            <a:r>
              <a:rPr lang="en-US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, </a:t>
            </a:r>
            <a:r>
              <a:rPr lang="en-US" i="1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A</a:t>
            </a:r>
            <a:r>
              <a:rPr lang="en-US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)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endParaRPr i="1" dirty="0">
              <a:latin typeface="Helvetica" panose="020B0604020202020204" pitchFamily="34" charset="0"/>
              <a:ea typeface="Times New Roman"/>
              <a:cs typeface="Helvetica" panose="020B0604020202020204" pitchFamily="34" charset="0"/>
              <a:sym typeface="Times New Roman"/>
            </a:endParaRPr>
          </a:p>
          <a:p>
            <a:pPr marL="342900">
              <a:lnSpc>
                <a:spcPct val="80000"/>
              </a:lnSpc>
              <a:spcBef>
                <a:spcPts val="0"/>
              </a:spcBef>
              <a:buSzPts val="2000"/>
              <a:buNone/>
            </a:pPr>
            <a:r>
              <a:rPr lang="en-US" sz="2000" i="1" dirty="0">
                <a:latin typeface="Times New Roman"/>
                <a:ea typeface="Times New Roman"/>
                <a:cs typeface="Times New Roman"/>
                <a:sym typeface="Times New Roman"/>
              </a:rPr>
              <a:t>    		</a:t>
            </a:r>
            <a:r>
              <a:rPr lang="en-US" i="1" dirty="0" err="1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GainRatio</a:t>
            </a:r>
            <a:r>
              <a:rPr lang="en-US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(</a:t>
            </a:r>
            <a:r>
              <a:rPr lang="en-US" i="1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S</a:t>
            </a:r>
            <a:r>
              <a:rPr lang="en-US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, </a:t>
            </a:r>
            <a:r>
              <a:rPr lang="en-US" i="1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A</a:t>
            </a:r>
            <a:r>
              <a:rPr lang="en-US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)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 ≡</a:t>
            </a:r>
            <a:endParaRPr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342900">
              <a:lnSpc>
                <a:spcPct val="80000"/>
              </a:lnSpc>
              <a:spcBef>
                <a:spcPts val="0"/>
              </a:spcBef>
              <a:buSzPts val="2000"/>
              <a:buNone/>
            </a:pPr>
            <a:r>
              <a:rPr lang="en-US" sz="2000" dirty="0"/>
              <a:t>				                </a:t>
            </a:r>
            <a:r>
              <a:rPr lang="en-US" i="1" dirty="0" err="1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SplitInformation</a:t>
            </a:r>
            <a:r>
              <a:rPr lang="en-US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(</a:t>
            </a:r>
            <a:r>
              <a:rPr lang="en-US" i="1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S</a:t>
            </a:r>
            <a:r>
              <a:rPr lang="en-US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, </a:t>
            </a:r>
            <a:r>
              <a:rPr lang="en-US" i="1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A</a:t>
            </a:r>
            <a:r>
              <a:rPr lang="en-US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)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endParaRPr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342900">
              <a:spcBef>
                <a:spcPts val="1000"/>
              </a:spcBef>
              <a:buSzPts val="2000"/>
            </a:pPr>
            <a:r>
              <a:rPr lang="en-US" sz="2000" i="1" dirty="0" err="1">
                <a:latin typeface="Times New Roman"/>
                <a:ea typeface="Times New Roman"/>
                <a:cs typeface="Times New Roman"/>
                <a:sym typeface="Times New Roman"/>
              </a:rPr>
              <a:t>GainRatio</a:t>
            </a:r>
            <a:r>
              <a:rPr lang="en-US" sz="2000" i="1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penalizes attributes that split examples in many small classes such as</a:t>
            </a:r>
            <a:r>
              <a:rPr lang="en-US" dirty="0"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 </a:t>
            </a:r>
            <a:r>
              <a:rPr lang="en-US" i="1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Date</a:t>
            </a:r>
            <a:r>
              <a:rPr lang="en-US" i="1" dirty="0">
                <a:latin typeface="Helvetica" panose="020B0604020202020204" pitchFamily="34" charset="0"/>
                <a:cs typeface="Helvetica" panose="020B0604020202020204" pitchFamily="34" charset="0"/>
              </a:rPr>
              <a:t>. </a:t>
            </a:r>
          </a:p>
          <a:p>
            <a:pPr marL="342900">
              <a:spcBef>
                <a:spcPts val="1000"/>
              </a:spcBef>
              <a:buSzPts val="2000"/>
            </a:pPr>
            <a:r>
              <a:rPr lang="en-US" sz="2000" dirty="0"/>
              <a:t>Let </a:t>
            </a:r>
            <a:r>
              <a:rPr lang="en-US" sz="2000" i="1" dirty="0">
                <a:latin typeface="Times New Roman"/>
                <a:ea typeface="Times New Roman"/>
                <a:cs typeface="Times New Roman"/>
                <a:sym typeface="Times New Roman"/>
              </a:rPr>
              <a:t>|S |=n, Date </a:t>
            </a:r>
            <a:r>
              <a:rPr lang="en-US" sz="2000" dirty="0"/>
              <a:t>splits examples in</a:t>
            </a:r>
            <a:r>
              <a:rPr lang="en-US" sz="20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i="1" dirty="0">
                <a:latin typeface="Times New Roman"/>
                <a:ea typeface="Times New Roman"/>
                <a:cs typeface="Times New Roman"/>
                <a:sym typeface="Times New Roman"/>
              </a:rPr>
              <a:t>n </a:t>
            </a:r>
            <a:r>
              <a:rPr lang="en-US" sz="2000" dirty="0"/>
              <a:t>classes</a:t>
            </a:r>
            <a:endParaRPr lang="en-US" sz="2000" i="1" dirty="0"/>
          </a:p>
          <a:p>
            <a:pPr marL="342900">
              <a:spcBef>
                <a:spcPts val="1000"/>
              </a:spcBef>
              <a:buSzPts val="2000"/>
            </a:pPr>
            <a:r>
              <a:rPr lang="en-US" i="1" dirty="0" err="1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SplitInformation</a:t>
            </a:r>
            <a:r>
              <a:rPr lang="en-US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(</a:t>
            </a:r>
            <a:r>
              <a:rPr lang="en-US" i="1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S</a:t>
            </a:r>
            <a:r>
              <a:rPr lang="en-US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, </a:t>
            </a:r>
            <a:r>
              <a:rPr lang="en-US" i="1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Date</a:t>
            </a:r>
            <a:r>
              <a:rPr lang="en-US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)= −[(1/</a:t>
            </a:r>
            <a:r>
              <a:rPr lang="en-US" i="1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n</a:t>
            </a:r>
            <a:r>
              <a:rPr lang="en-US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 </a:t>
            </a:r>
            <a:r>
              <a:rPr lang="en-US" i="1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log</a:t>
            </a:r>
            <a:r>
              <a:rPr lang="en-US" sz="1600" baseline="-25000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2</a:t>
            </a:r>
            <a:r>
              <a:rPr lang="en-US" baseline="-25000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 </a:t>
            </a:r>
            <a:r>
              <a:rPr lang="en-US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1/</a:t>
            </a:r>
            <a:r>
              <a:rPr lang="en-US" i="1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n</a:t>
            </a:r>
            <a:r>
              <a:rPr lang="en-US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)+…+ (1/</a:t>
            </a:r>
            <a:r>
              <a:rPr lang="en-US" i="1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n</a:t>
            </a:r>
            <a:r>
              <a:rPr lang="en-US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 </a:t>
            </a:r>
            <a:r>
              <a:rPr lang="en-US" i="1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log</a:t>
            </a:r>
            <a:r>
              <a:rPr lang="en-US" sz="1600" baseline="-25000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2</a:t>
            </a:r>
            <a:r>
              <a:rPr lang="en-US" baseline="-25000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 </a:t>
            </a:r>
            <a:r>
              <a:rPr lang="en-US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1/</a:t>
            </a:r>
            <a:r>
              <a:rPr lang="en-US" i="1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n</a:t>
            </a:r>
            <a:r>
              <a:rPr lang="en-US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)]= −</a:t>
            </a:r>
            <a:r>
              <a:rPr lang="en-US" i="1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log</a:t>
            </a:r>
            <a:r>
              <a:rPr lang="en-US" sz="1600" baseline="-25000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2</a:t>
            </a:r>
            <a:r>
              <a:rPr lang="en-US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1/</a:t>
            </a:r>
            <a:r>
              <a:rPr lang="en-US" i="1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n </a:t>
            </a:r>
            <a:r>
              <a:rPr lang="en-US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=</a:t>
            </a:r>
            <a:r>
              <a:rPr lang="en-US" i="1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log</a:t>
            </a:r>
            <a:r>
              <a:rPr lang="en-US" sz="1600" baseline="-25000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2</a:t>
            </a:r>
            <a:r>
              <a:rPr lang="en-US" i="1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n</a:t>
            </a:r>
            <a:endParaRPr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342900">
              <a:spcBef>
                <a:spcPts val="600"/>
              </a:spcBef>
              <a:buSzPts val="2000"/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Compare with </a:t>
            </a:r>
            <a:r>
              <a:rPr lang="en-US" i="1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A</a:t>
            </a:r>
            <a:r>
              <a:rPr lang="en-US" dirty="0"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, 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which splits data in two even classes</a:t>
            </a:r>
            <a:r>
              <a:rPr lang="en-US" dirty="0"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:</a:t>
            </a:r>
            <a:endParaRPr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742950" lvl="1" indent="-285750">
              <a:spcBef>
                <a:spcPts val="0"/>
              </a:spcBef>
            </a:pPr>
            <a:r>
              <a:rPr lang="en-US" i="1" dirty="0" err="1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SplitInformation</a:t>
            </a:r>
            <a:r>
              <a:rPr lang="en-US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(</a:t>
            </a:r>
            <a:r>
              <a:rPr lang="en-US" i="1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S</a:t>
            </a:r>
            <a:r>
              <a:rPr lang="en-US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, </a:t>
            </a:r>
            <a:r>
              <a:rPr lang="en-US" i="1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A</a:t>
            </a:r>
            <a:r>
              <a:rPr lang="en-US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)= − [(1/2 log</a:t>
            </a:r>
            <a:r>
              <a:rPr lang="en-US" baseline="-25000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2</a:t>
            </a:r>
            <a:r>
              <a:rPr lang="en-US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1/2)+ (1/2 log</a:t>
            </a:r>
            <a:r>
              <a:rPr lang="en-US" baseline="-25000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2</a:t>
            </a:r>
            <a:r>
              <a:rPr lang="en-US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1/2) ]= − [− 1/2 −1/2]=1</a:t>
            </a:r>
            <a:endParaRPr dirty="0">
              <a:latin typeface="Helvetica" panose="020B0604020202020204" pitchFamily="34" charset="0"/>
              <a:ea typeface="Arial"/>
              <a:cs typeface="Helvetica" panose="020B0604020202020204" pitchFamily="34" charset="0"/>
              <a:sym typeface="Arial"/>
            </a:endParaRPr>
          </a:p>
          <a:p>
            <a:pPr marL="342900">
              <a:spcBef>
                <a:spcPts val="0"/>
              </a:spcBef>
              <a:buSzPts val="2000"/>
              <a:buNone/>
            </a:pPr>
            <a:endParaRPr sz="2000" i="1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cxnSp>
        <p:nvCxnSpPr>
          <p:cNvPr id="883" name="Google Shape;883;p35"/>
          <p:cNvCxnSpPr/>
          <p:nvPr/>
        </p:nvCxnSpPr>
        <p:spPr>
          <a:xfrm>
            <a:off x="4343400" y="1981200"/>
            <a:ext cx="381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84" name="Google Shape;884;p35"/>
          <p:cNvCxnSpPr/>
          <p:nvPr/>
        </p:nvCxnSpPr>
        <p:spPr>
          <a:xfrm>
            <a:off x="5410200" y="1981200"/>
            <a:ext cx="381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85" name="Google Shape;885;p35"/>
          <p:cNvCxnSpPr/>
          <p:nvPr/>
        </p:nvCxnSpPr>
        <p:spPr>
          <a:xfrm>
            <a:off x="4724400" y="3581400"/>
            <a:ext cx="2362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p3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r>
              <a:rPr lang="en-US" b="1"/>
              <a:t>Dealing with continuous-valued attributes</a:t>
            </a:r>
            <a:endParaRPr/>
          </a:p>
        </p:txBody>
      </p:sp>
      <p:sp>
        <p:nvSpPr>
          <p:cNvPr id="868" name="Google Shape;868;p33"/>
          <p:cNvSpPr txBox="1"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320039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/>
          <a:p>
            <a:pPr marL="400050" indent="-285750">
              <a:spcBef>
                <a:spcPts val="0"/>
              </a:spcBef>
              <a:buSzPct val="100000"/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Given a continuous-valued attribute </a:t>
            </a:r>
            <a:r>
              <a:rPr lang="en-US" i="1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A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, dynamically create a new attribute </a:t>
            </a:r>
            <a:r>
              <a:rPr lang="en-US" i="1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A</a:t>
            </a:r>
            <a:r>
              <a:rPr lang="en-US" i="1" baseline="-25000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c</a:t>
            </a:r>
            <a:endParaRPr lang="en-US" dirty="0">
              <a:latin typeface="Helvetica" panose="020B0604020202020204" pitchFamily="34" charset="0"/>
              <a:cs typeface="Helvetica" panose="020B0604020202020204" pitchFamily="34" charset="0"/>
              <a:sym typeface="Times New Roman"/>
            </a:endParaRPr>
          </a:p>
          <a:p>
            <a:pPr marL="857250" lvl="1" indent="-285750">
              <a:spcBef>
                <a:spcPts val="0"/>
              </a:spcBef>
              <a:buSzPct val="100000"/>
            </a:pPr>
            <a:r>
              <a:rPr lang="en-US" i="1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A</a:t>
            </a:r>
            <a:r>
              <a:rPr lang="en-US" i="1" baseline="-25000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c </a:t>
            </a:r>
            <a:r>
              <a:rPr lang="en-US" i="1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= </a:t>
            </a:r>
            <a:r>
              <a:rPr lang="en-US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True</a:t>
            </a:r>
            <a:r>
              <a:rPr lang="en-US" i="1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 if A &lt;</a:t>
            </a:r>
            <a:r>
              <a:rPr lang="en-US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 </a:t>
            </a:r>
            <a:r>
              <a:rPr lang="en-US" i="1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c, </a:t>
            </a:r>
            <a:r>
              <a:rPr lang="en-US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False</a:t>
            </a:r>
            <a:r>
              <a:rPr lang="en-US" i="1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 otherwise</a:t>
            </a:r>
          </a:p>
          <a:p>
            <a:pPr marL="571500" lvl="1" indent="0">
              <a:spcBef>
                <a:spcPts val="0"/>
              </a:spcBef>
              <a:buSzPct val="100000"/>
              <a:buNone/>
            </a:pPr>
            <a:endParaRPr lang="en-US" dirty="0">
              <a:latin typeface="Helvetica" panose="020B0604020202020204" pitchFamily="34" charset="0"/>
              <a:cs typeface="Helvetica" panose="020B0604020202020204" pitchFamily="34" charset="0"/>
              <a:sym typeface="Times New Roman"/>
            </a:endParaRPr>
          </a:p>
          <a:p>
            <a:pPr marL="400050" indent="-285750">
              <a:spcBef>
                <a:spcPts val="0"/>
              </a:spcBef>
              <a:buSzPct val="100000"/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How to determine threshold value </a:t>
            </a:r>
            <a:r>
              <a:rPr lang="en-US" i="1" dirty="0">
                <a:latin typeface="Helvetica" panose="020B0604020202020204" pitchFamily="34" charset="0"/>
                <a:cs typeface="Helvetica" panose="020B0604020202020204" pitchFamily="34" charset="0"/>
              </a:rPr>
              <a:t>c 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? </a:t>
            </a:r>
          </a:p>
          <a:p>
            <a:pPr marL="114300" indent="0">
              <a:spcBef>
                <a:spcPts val="0"/>
              </a:spcBef>
              <a:buSzPct val="100000"/>
              <a:buNone/>
            </a:pPr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400050" indent="-285750">
              <a:spcBef>
                <a:spcPts val="0"/>
              </a:spcBef>
              <a:buSzPct val="100000"/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Example. </a:t>
            </a:r>
            <a:r>
              <a:rPr lang="en-US" i="1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Temperature 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in the </a:t>
            </a:r>
            <a:r>
              <a:rPr lang="en-US" i="1" dirty="0" err="1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PlayTennis</a:t>
            </a:r>
            <a:r>
              <a:rPr lang="en-US" dirty="0"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 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example</a:t>
            </a:r>
          </a:p>
          <a:p>
            <a:pPr marL="857250" lvl="1" indent="-285750">
              <a:spcBef>
                <a:spcPts val="0"/>
              </a:spcBef>
              <a:buSzPct val="100000"/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Sort the examples according to </a:t>
            </a:r>
            <a:r>
              <a:rPr lang="en-US" i="1" dirty="0">
                <a:latin typeface="Helvetica" panose="020B0604020202020204" pitchFamily="34" charset="0"/>
                <a:cs typeface="Helvetica" panose="020B0604020202020204" pitchFamily="34" charset="0"/>
              </a:rPr>
              <a:t>Temperature</a:t>
            </a:r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857250" lvl="1" indent="-285750">
              <a:spcBef>
                <a:spcPts val="0"/>
              </a:spcBef>
              <a:buSzPct val="100000"/>
            </a:pPr>
            <a:r>
              <a:rPr lang="en-US" i="1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Temperature   </a:t>
            </a:r>
            <a:r>
              <a:rPr lang="en-US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40    48      </a:t>
            </a:r>
            <a:r>
              <a:rPr lang="en-US" b="1" dirty="0">
                <a:solidFill>
                  <a:srgbClr val="FF0000"/>
                </a:solidFill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|</a:t>
            </a:r>
            <a:r>
              <a:rPr lang="en-US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     60    72	 80       </a:t>
            </a:r>
            <a:r>
              <a:rPr lang="en-US" b="1" dirty="0">
                <a:solidFill>
                  <a:srgbClr val="FF0000"/>
                </a:solidFill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|</a:t>
            </a:r>
            <a:r>
              <a:rPr lang="en-US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      90</a:t>
            </a:r>
            <a:endParaRPr lang="en-US" dirty="0">
              <a:latin typeface="Helvetica" panose="020B0604020202020204" pitchFamily="34" charset="0"/>
              <a:cs typeface="Helvetica" panose="020B0604020202020204" pitchFamily="34" charset="0"/>
              <a:sym typeface="Times New Roman"/>
            </a:endParaRPr>
          </a:p>
          <a:p>
            <a:pPr marL="857250" lvl="1" indent="-285750">
              <a:spcBef>
                <a:spcPts val="0"/>
              </a:spcBef>
              <a:buSzPct val="100000"/>
            </a:pPr>
            <a:r>
              <a:rPr lang="en-US" i="1" dirty="0" err="1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PlayTennis</a:t>
            </a:r>
            <a:r>
              <a:rPr lang="en-US" i="1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     </a:t>
            </a:r>
            <a:r>
              <a:rPr lang="en-US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No   </a:t>
            </a:r>
            <a:r>
              <a:rPr lang="en-US" dirty="0" err="1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No</a:t>
            </a:r>
            <a:r>
              <a:rPr lang="en-US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  </a:t>
            </a:r>
            <a:r>
              <a:rPr lang="en-US" i="1" dirty="0">
                <a:solidFill>
                  <a:srgbClr val="CC3300"/>
                </a:solidFill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  </a:t>
            </a:r>
            <a:r>
              <a:rPr lang="en-US" b="1" i="1" dirty="0">
                <a:solidFill>
                  <a:srgbClr val="CC3300"/>
                </a:solidFill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54</a:t>
            </a:r>
            <a:r>
              <a:rPr lang="en-US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   Yes   </a:t>
            </a:r>
            <a:r>
              <a:rPr lang="en-US" dirty="0" err="1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Yes</a:t>
            </a:r>
            <a:r>
              <a:rPr lang="en-US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	 Yes   </a:t>
            </a:r>
            <a:r>
              <a:rPr lang="en-US" b="1" i="1" dirty="0">
                <a:solidFill>
                  <a:srgbClr val="CC3300"/>
                </a:solidFill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85 </a:t>
            </a:r>
            <a:r>
              <a:rPr lang="en-US" i="1" dirty="0">
                <a:solidFill>
                  <a:srgbClr val="CC3300"/>
                </a:solidFill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    </a:t>
            </a:r>
            <a:r>
              <a:rPr lang="en-US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No</a:t>
            </a:r>
          </a:p>
          <a:p>
            <a:pPr marL="571500" lvl="1" indent="0">
              <a:spcBef>
                <a:spcPts val="0"/>
              </a:spcBef>
              <a:buSzPct val="100000"/>
              <a:buNone/>
            </a:pPr>
            <a:endParaRPr lang="en-US" dirty="0">
              <a:latin typeface="Helvetica" panose="020B0604020202020204" pitchFamily="34" charset="0"/>
              <a:ea typeface="Times New Roman"/>
              <a:cs typeface="Helvetica" panose="020B0604020202020204" pitchFamily="34" charset="0"/>
              <a:sym typeface="Arial"/>
            </a:endParaRPr>
          </a:p>
          <a:p>
            <a:pPr marL="400050" indent="-285750">
              <a:spcBef>
                <a:spcPts val="0"/>
              </a:spcBef>
              <a:buSzPct val="100000"/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Determine candidate thresholds by averaging consecutive values where there is a change in classification: (48+60)/2=54 and (80+90)/2=85</a:t>
            </a:r>
            <a:endParaRPr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 dirty="0"/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p3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r>
              <a:rPr lang="en-US" b="1"/>
              <a:t>Handling missing values training data</a:t>
            </a:r>
            <a:endParaRPr/>
          </a:p>
        </p:txBody>
      </p:sp>
      <p:sp>
        <p:nvSpPr>
          <p:cNvPr id="892" name="Google Shape;892;p36"/>
          <p:cNvSpPr txBox="1">
            <a:spLocks noGrp="1"/>
          </p:cNvSpPr>
          <p:nvPr>
            <p:ph type="body" sz="quarter" idx="13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/>
          <a:p>
            <a:pPr>
              <a:spcBef>
                <a:spcPts val="0"/>
              </a:spcBef>
              <a:buSzPts val="3200"/>
            </a:pPr>
            <a:r>
              <a:rPr lang="en-US" dirty="0"/>
              <a:t>How to cope with the problem that the value of some attribute may be missing?</a:t>
            </a:r>
          </a:p>
          <a:p>
            <a:pPr marL="0" indent="0">
              <a:spcBef>
                <a:spcPts val="0"/>
              </a:spcBef>
              <a:buSzPts val="3200"/>
              <a:buNone/>
            </a:pPr>
            <a:endParaRPr dirty="0"/>
          </a:p>
          <a:p>
            <a:pPr>
              <a:spcBef>
                <a:spcPts val="640"/>
              </a:spcBef>
              <a:buSzPts val="3200"/>
            </a:pPr>
            <a:r>
              <a:rPr lang="en-US" dirty="0"/>
              <a:t>The strategy -- use other examples to guess attribute</a:t>
            </a:r>
            <a:endParaRPr dirty="0"/>
          </a:p>
          <a:p>
            <a:pPr lvl="1">
              <a:spcBef>
                <a:spcPts val="560"/>
              </a:spcBef>
              <a:buSzPts val="2800"/>
            </a:pPr>
            <a:r>
              <a:rPr lang="en-US" dirty="0"/>
              <a:t>Assign the value that is most common among the training examples at the node</a:t>
            </a:r>
            <a:endParaRPr dirty="0"/>
          </a:p>
          <a:p>
            <a:pPr lvl="1">
              <a:spcBef>
                <a:spcPts val="560"/>
              </a:spcBef>
              <a:buSzPts val="2800"/>
            </a:pPr>
            <a:r>
              <a:rPr lang="en-US" dirty="0"/>
              <a:t>Assign a probability to each value, based on frequencies, and assign values to missing attribute, according to this probability distribution</a:t>
            </a:r>
            <a:endParaRPr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3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r>
              <a:rPr lang="en-US"/>
              <a:t>Applications</a:t>
            </a:r>
            <a:endParaRPr/>
          </a:p>
        </p:txBody>
      </p:sp>
      <p:sp>
        <p:nvSpPr>
          <p:cNvPr id="898" name="Google Shape;898;p37"/>
          <p:cNvSpPr txBox="1"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335279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>
              <a:spcBef>
                <a:spcPts val="0"/>
              </a:spcBef>
              <a:buSzPts val="2480"/>
            </a:pPr>
            <a:r>
              <a:rPr lang="en-US" dirty="0"/>
              <a:t>Suited for following classification problems:</a:t>
            </a:r>
          </a:p>
          <a:p>
            <a:pPr lvl="1">
              <a:spcBef>
                <a:spcPts val="0"/>
              </a:spcBef>
              <a:buSzPts val="2480"/>
            </a:pPr>
            <a:r>
              <a:rPr lang="en-US" dirty="0"/>
              <a:t>Applications whose Instances are represented by attribute-value pairs. </a:t>
            </a:r>
          </a:p>
          <a:p>
            <a:pPr lvl="1">
              <a:spcBef>
                <a:spcPts val="0"/>
              </a:spcBef>
              <a:buSzPts val="2480"/>
            </a:pPr>
            <a:r>
              <a:rPr lang="en-US" dirty="0"/>
              <a:t>The target function has discrete output values</a:t>
            </a:r>
          </a:p>
          <a:p>
            <a:pPr lvl="1">
              <a:spcBef>
                <a:spcPts val="0"/>
              </a:spcBef>
              <a:buSzPts val="2480"/>
            </a:pPr>
            <a:r>
              <a:rPr lang="en-US" dirty="0"/>
              <a:t>Disjunctive descriptions may be required</a:t>
            </a:r>
          </a:p>
          <a:p>
            <a:pPr lvl="1">
              <a:spcBef>
                <a:spcPts val="0"/>
              </a:spcBef>
              <a:buSzPts val="2480"/>
            </a:pPr>
            <a:r>
              <a:rPr lang="en-US" dirty="0"/>
              <a:t>The training data may contain missing attribute values</a:t>
            </a:r>
            <a:endParaRPr dirty="0"/>
          </a:p>
          <a:p>
            <a:pPr>
              <a:spcBef>
                <a:spcPts val="496"/>
              </a:spcBef>
              <a:buSzPts val="2480"/>
            </a:pPr>
            <a:endParaRPr dirty="0"/>
          </a:p>
          <a:p>
            <a:pPr>
              <a:spcBef>
                <a:spcPts val="0"/>
              </a:spcBef>
              <a:buSzPts val="2480"/>
            </a:pPr>
            <a:r>
              <a:rPr lang="en-US" dirty="0"/>
              <a:t>Real world applications</a:t>
            </a:r>
          </a:p>
          <a:p>
            <a:pPr lvl="1">
              <a:spcBef>
                <a:spcPts val="0"/>
              </a:spcBef>
              <a:buSzPts val="2480"/>
            </a:pPr>
            <a:r>
              <a:rPr lang="en-US" dirty="0"/>
              <a:t>Biomedical applications</a:t>
            </a:r>
          </a:p>
          <a:p>
            <a:pPr lvl="1">
              <a:spcBef>
                <a:spcPts val="0"/>
              </a:spcBef>
              <a:buSzPts val="2480"/>
            </a:pPr>
            <a:r>
              <a:rPr lang="en-US" dirty="0"/>
              <a:t>Manufacturing</a:t>
            </a:r>
          </a:p>
          <a:p>
            <a:pPr lvl="1">
              <a:spcBef>
                <a:spcPts val="0"/>
              </a:spcBef>
              <a:buSzPts val="2480"/>
            </a:pPr>
            <a:r>
              <a:rPr lang="en-US" dirty="0"/>
              <a:t>Banking sector</a:t>
            </a:r>
          </a:p>
          <a:p>
            <a:pPr lvl="1">
              <a:spcBef>
                <a:spcPts val="0"/>
              </a:spcBef>
              <a:buSzPts val="2480"/>
            </a:pPr>
            <a:r>
              <a:rPr lang="en-US" dirty="0"/>
              <a:t>Make-Buy decisions</a:t>
            </a:r>
            <a:endParaRPr dirty="0"/>
          </a:p>
          <a:p>
            <a:pPr marL="342900" indent="-185420">
              <a:lnSpc>
                <a:spcPct val="80000"/>
              </a:lnSpc>
              <a:spcBef>
                <a:spcPts val="496"/>
              </a:spcBef>
              <a:buSzPts val="2480"/>
              <a:buNone/>
            </a:pPr>
            <a:endParaRPr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657600"/>
            <a:ext cx="10515600" cy="904875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5205413"/>
            <a:ext cx="10515600" cy="1500187"/>
          </a:xfrm>
        </p:spPr>
        <p:txBody>
          <a:bodyPr/>
          <a:lstStyle/>
          <a:p>
            <a:r>
              <a:rPr lang="en-US" dirty="0"/>
              <a:t>In our next session: Ensembles</a:t>
            </a:r>
          </a:p>
        </p:txBody>
      </p:sp>
    </p:spTree>
    <p:extLst>
      <p:ext uri="{BB962C8B-B14F-4D97-AF65-F5344CB8AC3E}">
        <p14:creationId xmlns:p14="http://schemas.microsoft.com/office/powerpoint/2010/main" val="8325620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r>
              <a:rPr lang="en-US" b="1" dirty="0"/>
              <a:t>Information gain</a:t>
            </a:r>
            <a:endParaRPr dirty="0"/>
          </a:p>
        </p:txBody>
      </p:sp>
      <p:sp>
        <p:nvSpPr>
          <p:cNvPr id="2" name="object 3">
            <a:extLst>
              <a:ext uri="{FF2B5EF4-FFF2-40B4-BE49-F238E27FC236}">
                <a16:creationId xmlns="" xmlns:a16="http://schemas.microsoft.com/office/drawing/2014/main" id="{D4DFC7B8-2914-0CF4-C719-B03012847C01}"/>
              </a:ext>
            </a:extLst>
          </p:cNvPr>
          <p:cNvSpPr txBox="1"/>
          <p:nvPr/>
        </p:nvSpPr>
        <p:spPr>
          <a:xfrm>
            <a:off x="762000" y="1219200"/>
            <a:ext cx="495427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>
                <a:latin typeface="Calibri"/>
                <a:cs typeface="Calibri"/>
              </a:rPr>
              <a:t>Which</a:t>
            </a:r>
            <a:r>
              <a:rPr sz="3000" spc="-10" dirty="0">
                <a:latin typeface="Calibri"/>
                <a:cs typeface="Calibri"/>
              </a:rPr>
              <a:t> </a:t>
            </a:r>
            <a:r>
              <a:rPr sz="3000" spc="-20" dirty="0">
                <a:latin typeface="Calibri"/>
                <a:cs typeface="Calibri"/>
              </a:rPr>
              <a:t>test</a:t>
            </a:r>
            <a:r>
              <a:rPr sz="3000" spc="-15" dirty="0">
                <a:latin typeface="Calibri"/>
                <a:cs typeface="Calibri"/>
              </a:rPr>
              <a:t> </a:t>
            </a:r>
            <a:r>
              <a:rPr sz="3000" spc="-5" dirty="0">
                <a:latin typeface="Calibri"/>
                <a:cs typeface="Calibri"/>
              </a:rPr>
              <a:t>is</a:t>
            </a:r>
            <a:r>
              <a:rPr sz="3000" spc="-10" dirty="0">
                <a:latin typeface="Calibri"/>
                <a:cs typeface="Calibri"/>
              </a:rPr>
              <a:t> </a:t>
            </a:r>
            <a:r>
              <a:rPr sz="3000" spc="-15" dirty="0">
                <a:latin typeface="Calibri"/>
                <a:cs typeface="Calibri"/>
              </a:rPr>
              <a:t>more</a:t>
            </a:r>
            <a:r>
              <a:rPr sz="3000" spc="-20" dirty="0">
                <a:latin typeface="Calibri"/>
                <a:cs typeface="Calibri"/>
              </a:rPr>
              <a:t> informative?</a:t>
            </a:r>
            <a:endParaRPr sz="3000" dirty="0">
              <a:latin typeface="Calibri"/>
              <a:cs typeface="Calibri"/>
            </a:endParaRPr>
          </a:p>
        </p:txBody>
      </p:sp>
      <p:sp>
        <p:nvSpPr>
          <p:cNvPr id="3" name="object 4">
            <a:extLst>
              <a:ext uri="{FF2B5EF4-FFF2-40B4-BE49-F238E27FC236}">
                <a16:creationId xmlns="" xmlns:a16="http://schemas.microsoft.com/office/drawing/2014/main" id="{2A66A835-CA7C-F163-491E-5CDC95230990}"/>
              </a:ext>
            </a:extLst>
          </p:cNvPr>
          <p:cNvSpPr txBox="1"/>
          <p:nvPr/>
        </p:nvSpPr>
        <p:spPr>
          <a:xfrm>
            <a:off x="1271391" y="1959577"/>
            <a:ext cx="2890520" cy="676275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 marR="5080" indent="172720">
              <a:lnSpc>
                <a:spcPct val="103200"/>
              </a:lnSpc>
              <a:spcBef>
                <a:spcPts val="20"/>
              </a:spcBef>
            </a:pPr>
            <a:r>
              <a:rPr sz="2100" b="1" spc="10" dirty="0">
                <a:solidFill>
                  <a:srgbClr val="FF0000"/>
                </a:solidFill>
                <a:latin typeface="Tahoma"/>
                <a:cs typeface="Tahoma"/>
              </a:rPr>
              <a:t>Split </a:t>
            </a:r>
            <a:r>
              <a:rPr sz="2100" b="1" spc="15" dirty="0">
                <a:solidFill>
                  <a:srgbClr val="FF0000"/>
                </a:solidFill>
                <a:latin typeface="Tahoma"/>
                <a:cs typeface="Tahoma"/>
              </a:rPr>
              <a:t>over </a:t>
            </a:r>
            <a:r>
              <a:rPr sz="2100" b="1" spc="10" dirty="0">
                <a:solidFill>
                  <a:srgbClr val="FF0000"/>
                </a:solidFill>
                <a:latin typeface="Tahoma"/>
                <a:cs typeface="Tahoma"/>
              </a:rPr>
              <a:t>whether </a:t>
            </a:r>
            <a:r>
              <a:rPr sz="2100" b="1" spc="15" dirty="0">
                <a:solidFill>
                  <a:srgbClr val="FF0000"/>
                </a:solidFill>
                <a:latin typeface="Tahoma"/>
                <a:cs typeface="Tahoma"/>
              </a:rPr>
              <a:t> Balance</a:t>
            </a:r>
            <a:r>
              <a:rPr sz="2100" b="1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2100" b="1" spc="15" dirty="0">
                <a:solidFill>
                  <a:srgbClr val="FF0000"/>
                </a:solidFill>
                <a:latin typeface="Tahoma"/>
                <a:cs typeface="Tahoma"/>
              </a:rPr>
              <a:t>exceeds</a:t>
            </a:r>
            <a:r>
              <a:rPr sz="2100" b="1" spc="-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2100" b="1" spc="15" dirty="0">
                <a:solidFill>
                  <a:srgbClr val="FF0000"/>
                </a:solidFill>
                <a:latin typeface="Tahoma"/>
                <a:cs typeface="Tahoma"/>
              </a:rPr>
              <a:t>50K</a:t>
            </a:r>
            <a:endParaRPr sz="2100">
              <a:latin typeface="Tahoma"/>
              <a:cs typeface="Tahoma"/>
            </a:endParaRPr>
          </a:p>
        </p:txBody>
      </p:sp>
      <p:sp>
        <p:nvSpPr>
          <p:cNvPr id="5" name="object 5">
            <a:extLst>
              <a:ext uri="{FF2B5EF4-FFF2-40B4-BE49-F238E27FC236}">
                <a16:creationId xmlns="" xmlns:a16="http://schemas.microsoft.com/office/drawing/2014/main" id="{1B030BB6-4235-2813-BB9D-9725A614ABEA}"/>
              </a:ext>
            </a:extLst>
          </p:cNvPr>
          <p:cNvSpPr/>
          <p:nvPr/>
        </p:nvSpPr>
        <p:spPr>
          <a:xfrm>
            <a:off x="777267" y="6001686"/>
            <a:ext cx="4226560" cy="0"/>
          </a:xfrm>
          <a:custGeom>
            <a:avLst/>
            <a:gdLst/>
            <a:ahLst/>
            <a:cxnLst/>
            <a:rect l="l" t="t" r="r" b="b"/>
            <a:pathLst>
              <a:path w="4226560">
                <a:moveTo>
                  <a:pt x="0" y="0"/>
                </a:moveTo>
                <a:lnTo>
                  <a:pt x="4226364" y="1"/>
                </a:lnTo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>
            <a:extLst>
              <a:ext uri="{FF2B5EF4-FFF2-40B4-BE49-F238E27FC236}">
                <a16:creationId xmlns="" xmlns:a16="http://schemas.microsoft.com/office/drawing/2014/main" id="{2DEA584F-0D5D-86EC-07A7-77B1A244AE41}"/>
              </a:ext>
            </a:extLst>
          </p:cNvPr>
          <p:cNvGrpSpPr/>
          <p:nvPr/>
        </p:nvGrpSpPr>
        <p:grpSpPr>
          <a:xfrm>
            <a:off x="4475336" y="3032692"/>
            <a:ext cx="264160" cy="270510"/>
            <a:chOff x="4275691" y="3451043"/>
            <a:chExt cx="264160" cy="270510"/>
          </a:xfrm>
        </p:grpSpPr>
        <p:sp>
          <p:nvSpPr>
            <p:cNvPr id="7" name="object 7">
              <a:extLst>
                <a:ext uri="{FF2B5EF4-FFF2-40B4-BE49-F238E27FC236}">
                  <a16:creationId xmlns="" xmlns:a16="http://schemas.microsoft.com/office/drawing/2014/main" id="{47DCDE55-DCE7-8DD2-6846-F3691CEC4E30}"/>
                </a:ext>
              </a:extLst>
            </p:cNvPr>
            <p:cNvSpPr/>
            <p:nvPr/>
          </p:nvSpPr>
          <p:spPr>
            <a:xfrm>
              <a:off x="4275691" y="3585997"/>
              <a:ext cx="264160" cy="0"/>
            </a:xfrm>
            <a:custGeom>
              <a:avLst/>
              <a:gdLst/>
              <a:ahLst/>
              <a:cxnLst/>
              <a:rect l="l" t="t" r="r" b="b"/>
              <a:pathLst>
                <a:path w="264160">
                  <a:moveTo>
                    <a:pt x="0" y="0"/>
                  </a:moveTo>
                  <a:lnTo>
                    <a:pt x="264148" y="1"/>
                  </a:lnTo>
                </a:path>
              </a:pathLst>
            </a:custGeom>
            <a:ln w="12699">
              <a:solidFill>
                <a:srgbClr val="FF99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>
              <a:extLst>
                <a:ext uri="{FF2B5EF4-FFF2-40B4-BE49-F238E27FC236}">
                  <a16:creationId xmlns="" xmlns:a16="http://schemas.microsoft.com/office/drawing/2014/main" id="{69689293-6D88-C826-4A51-27B9978B6CA3}"/>
                </a:ext>
              </a:extLst>
            </p:cNvPr>
            <p:cNvSpPr/>
            <p:nvPr/>
          </p:nvSpPr>
          <p:spPr>
            <a:xfrm>
              <a:off x="4407764" y="3451043"/>
              <a:ext cx="0" cy="270510"/>
            </a:xfrm>
            <a:custGeom>
              <a:avLst/>
              <a:gdLst/>
              <a:ahLst/>
              <a:cxnLst/>
              <a:rect l="l" t="t" r="r" b="b"/>
              <a:pathLst>
                <a:path h="270510">
                  <a:moveTo>
                    <a:pt x="0" y="0"/>
                  </a:moveTo>
                  <a:lnTo>
                    <a:pt x="1" y="269908"/>
                  </a:lnTo>
                </a:path>
              </a:pathLst>
            </a:custGeom>
            <a:ln w="12699">
              <a:solidFill>
                <a:srgbClr val="FF99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>
            <a:extLst>
              <a:ext uri="{FF2B5EF4-FFF2-40B4-BE49-F238E27FC236}">
                <a16:creationId xmlns="" xmlns:a16="http://schemas.microsoft.com/office/drawing/2014/main" id="{3458F46C-4515-B717-5D6E-3F1B7C079848}"/>
              </a:ext>
            </a:extLst>
          </p:cNvPr>
          <p:cNvGrpSpPr/>
          <p:nvPr/>
        </p:nvGrpSpPr>
        <p:grpSpPr>
          <a:xfrm>
            <a:off x="4343262" y="3572509"/>
            <a:ext cx="264160" cy="270510"/>
            <a:chOff x="4143617" y="3990860"/>
            <a:chExt cx="264160" cy="270510"/>
          </a:xfrm>
        </p:grpSpPr>
        <p:sp>
          <p:nvSpPr>
            <p:cNvPr id="10" name="object 10">
              <a:extLst>
                <a:ext uri="{FF2B5EF4-FFF2-40B4-BE49-F238E27FC236}">
                  <a16:creationId xmlns="" xmlns:a16="http://schemas.microsoft.com/office/drawing/2014/main" id="{223FD419-5CA8-2306-4DE4-4AC5C0618082}"/>
                </a:ext>
              </a:extLst>
            </p:cNvPr>
            <p:cNvSpPr/>
            <p:nvPr/>
          </p:nvSpPr>
          <p:spPr>
            <a:xfrm>
              <a:off x="4143617" y="4125814"/>
              <a:ext cx="264160" cy="0"/>
            </a:xfrm>
            <a:custGeom>
              <a:avLst/>
              <a:gdLst/>
              <a:ahLst/>
              <a:cxnLst/>
              <a:rect l="l" t="t" r="r" b="b"/>
              <a:pathLst>
                <a:path w="264160">
                  <a:moveTo>
                    <a:pt x="0" y="0"/>
                  </a:moveTo>
                  <a:lnTo>
                    <a:pt x="264148" y="1"/>
                  </a:lnTo>
                </a:path>
              </a:pathLst>
            </a:custGeom>
            <a:ln w="12699">
              <a:solidFill>
                <a:srgbClr val="FF99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>
              <a:extLst>
                <a:ext uri="{FF2B5EF4-FFF2-40B4-BE49-F238E27FC236}">
                  <a16:creationId xmlns="" xmlns:a16="http://schemas.microsoft.com/office/drawing/2014/main" id="{823B910C-6C6C-5B8F-BEAE-9A16D7B0C216}"/>
                </a:ext>
              </a:extLst>
            </p:cNvPr>
            <p:cNvSpPr/>
            <p:nvPr/>
          </p:nvSpPr>
          <p:spPr>
            <a:xfrm>
              <a:off x="4275691" y="3990860"/>
              <a:ext cx="0" cy="270510"/>
            </a:xfrm>
            <a:custGeom>
              <a:avLst/>
              <a:gdLst/>
              <a:ahLst/>
              <a:cxnLst/>
              <a:rect l="l" t="t" r="r" b="b"/>
              <a:pathLst>
                <a:path h="270510">
                  <a:moveTo>
                    <a:pt x="0" y="0"/>
                  </a:moveTo>
                  <a:lnTo>
                    <a:pt x="1" y="269908"/>
                  </a:lnTo>
                </a:path>
              </a:pathLst>
            </a:custGeom>
            <a:ln w="12699">
              <a:solidFill>
                <a:srgbClr val="FF99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" name="object 12">
            <a:extLst>
              <a:ext uri="{FF2B5EF4-FFF2-40B4-BE49-F238E27FC236}">
                <a16:creationId xmlns="" xmlns:a16="http://schemas.microsoft.com/office/drawing/2014/main" id="{0B6DCCAB-715F-86EB-0B24-F00704707CA6}"/>
              </a:ext>
            </a:extLst>
          </p:cNvPr>
          <p:cNvGrpSpPr/>
          <p:nvPr/>
        </p:nvGrpSpPr>
        <p:grpSpPr>
          <a:xfrm>
            <a:off x="3484782" y="3572509"/>
            <a:ext cx="264160" cy="270510"/>
            <a:chOff x="3285137" y="3990860"/>
            <a:chExt cx="264160" cy="270510"/>
          </a:xfrm>
        </p:grpSpPr>
        <p:sp>
          <p:nvSpPr>
            <p:cNvPr id="13" name="object 13">
              <a:extLst>
                <a:ext uri="{FF2B5EF4-FFF2-40B4-BE49-F238E27FC236}">
                  <a16:creationId xmlns="" xmlns:a16="http://schemas.microsoft.com/office/drawing/2014/main" id="{B80874F8-1BF4-F530-C6C3-85CE3E01E377}"/>
                </a:ext>
              </a:extLst>
            </p:cNvPr>
            <p:cNvSpPr/>
            <p:nvPr/>
          </p:nvSpPr>
          <p:spPr>
            <a:xfrm>
              <a:off x="3285137" y="4125814"/>
              <a:ext cx="264160" cy="0"/>
            </a:xfrm>
            <a:custGeom>
              <a:avLst/>
              <a:gdLst/>
              <a:ahLst/>
              <a:cxnLst/>
              <a:rect l="l" t="t" r="r" b="b"/>
              <a:pathLst>
                <a:path w="264160">
                  <a:moveTo>
                    <a:pt x="0" y="0"/>
                  </a:moveTo>
                  <a:lnTo>
                    <a:pt x="264148" y="1"/>
                  </a:lnTo>
                </a:path>
              </a:pathLst>
            </a:custGeom>
            <a:ln w="12699">
              <a:solidFill>
                <a:srgbClr val="FF99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>
              <a:extLst>
                <a:ext uri="{FF2B5EF4-FFF2-40B4-BE49-F238E27FC236}">
                  <a16:creationId xmlns="" xmlns:a16="http://schemas.microsoft.com/office/drawing/2014/main" id="{4DE98F0A-257A-80D2-4904-7109BB0F945E}"/>
                </a:ext>
              </a:extLst>
            </p:cNvPr>
            <p:cNvSpPr/>
            <p:nvPr/>
          </p:nvSpPr>
          <p:spPr>
            <a:xfrm>
              <a:off x="3417211" y="3990860"/>
              <a:ext cx="0" cy="270510"/>
            </a:xfrm>
            <a:custGeom>
              <a:avLst/>
              <a:gdLst/>
              <a:ahLst/>
              <a:cxnLst/>
              <a:rect l="l" t="t" r="r" b="b"/>
              <a:pathLst>
                <a:path h="270510">
                  <a:moveTo>
                    <a:pt x="0" y="0"/>
                  </a:moveTo>
                  <a:lnTo>
                    <a:pt x="1" y="269908"/>
                  </a:lnTo>
                </a:path>
              </a:pathLst>
            </a:custGeom>
            <a:ln w="12699">
              <a:solidFill>
                <a:srgbClr val="FF99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5" name="object 15">
            <a:extLst>
              <a:ext uri="{FF2B5EF4-FFF2-40B4-BE49-F238E27FC236}">
                <a16:creationId xmlns="" xmlns:a16="http://schemas.microsoft.com/office/drawing/2014/main" id="{5EFA5924-D9A6-C497-CA1C-C581F1C3A419}"/>
              </a:ext>
            </a:extLst>
          </p:cNvPr>
          <p:cNvGrpSpPr/>
          <p:nvPr/>
        </p:nvGrpSpPr>
        <p:grpSpPr>
          <a:xfrm>
            <a:off x="3947041" y="3167646"/>
            <a:ext cx="264160" cy="270510"/>
            <a:chOff x="3747396" y="3585997"/>
            <a:chExt cx="264160" cy="270510"/>
          </a:xfrm>
        </p:grpSpPr>
        <p:sp>
          <p:nvSpPr>
            <p:cNvPr id="16" name="object 16">
              <a:extLst>
                <a:ext uri="{FF2B5EF4-FFF2-40B4-BE49-F238E27FC236}">
                  <a16:creationId xmlns="" xmlns:a16="http://schemas.microsoft.com/office/drawing/2014/main" id="{58CC7EDA-4259-EC56-AF95-5B828148FD71}"/>
                </a:ext>
              </a:extLst>
            </p:cNvPr>
            <p:cNvSpPr/>
            <p:nvPr/>
          </p:nvSpPr>
          <p:spPr>
            <a:xfrm>
              <a:off x="3747396" y="3720951"/>
              <a:ext cx="264160" cy="0"/>
            </a:xfrm>
            <a:custGeom>
              <a:avLst/>
              <a:gdLst/>
              <a:ahLst/>
              <a:cxnLst/>
              <a:rect l="l" t="t" r="r" b="b"/>
              <a:pathLst>
                <a:path w="264160">
                  <a:moveTo>
                    <a:pt x="0" y="0"/>
                  </a:moveTo>
                  <a:lnTo>
                    <a:pt x="264148" y="1"/>
                  </a:lnTo>
                </a:path>
              </a:pathLst>
            </a:custGeom>
            <a:ln w="12699">
              <a:solidFill>
                <a:srgbClr val="FF99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>
              <a:extLst>
                <a:ext uri="{FF2B5EF4-FFF2-40B4-BE49-F238E27FC236}">
                  <a16:creationId xmlns="" xmlns:a16="http://schemas.microsoft.com/office/drawing/2014/main" id="{0FF87A9C-D2B5-3C84-3951-A57E5A4504C0}"/>
                </a:ext>
              </a:extLst>
            </p:cNvPr>
            <p:cNvSpPr/>
            <p:nvPr/>
          </p:nvSpPr>
          <p:spPr>
            <a:xfrm>
              <a:off x="3879470" y="3585997"/>
              <a:ext cx="0" cy="270510"/>
            </a:xfrm>
            <a:custGeom>
              <a:avLst/>
              <a:gdLst/>
              <a:ahLst/>
              <a:cxnLst/>
              <a:rect l="l" t="t" r="r" b="b"/>
              <a:pathLst>
                <a:path h="270510">
                  <a:moveTo>
                    <a:pt x="0" y="0"/>
                  </a:moveTo>
                  <a:lnTo>
                    <a:pt x="1" y="269908"/>
                  </a:lnTo>
                </a:path>
              </a:pathLst>
            </a:custGeom>
            <a:ln w="12699">
              <a:solidFill>
                <a:srgbClr val="FF99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8" name="object 18">
            <a:extLst>
              <a:ext uri="{FF2B5EF4-FFF2-40B4-BE49-F238E27FC236}">
                <a16:creationId xmlns="" xmlns:a16="http://schemas.microsoft.com/office/drawing/2014/main" id="{F5C0BFEF-5C16-BDAB-95ED-9D7A1DA8DFD7}"/>
              </a:ext>
            </a:extLst>
          </p:cNvPr>
          <p:cNvGrpSpPr/>
          <p:nvPr/>
        </p:nvGrpSpPr>
        <p:grpSpPr>
          <a:xfrm>
            <a:off x="4607410" y="3370078"/>
            <a:ext cx="264160" cy="270510"/>
            <a:chOff x="4407765" y="3788429"/>
            <a:chExt cx="264160" cy="270510"/>
          </a:xfrm>
        </p:grpSpPr>
        <p:sp>
          <p:nvSpPr>
            <p:cNvPr id="19" name="object 19">
              <a:extLst>
                <a:ext uri="{FF2B5EF4-FFF2-40B4-BE49-F238E27FC236}">
                  <a16:creationId xmlns="" xmlns:a16="http://schemas.microsoft.com/office/drawing/2014/main" id="{F740FCC5-253F-D929-B3E4-AC4EFA1D441A}"/>
                </a:ext>
              </a:extLst>
            </p:cNvPr>
            <p:cNvSpPr/>
            <p:nvPr/>
          </p:nvSpPr>
          <p:spPr>
            <a:xfrm>
              <a:off x="4407765" y="3923384"/>
              <a:ext cx="264160" cy="0"/>
            </a:xfrm>
            <a:custGeom>
              <a:avLst/>
              <a:gdLst/>
              <a:ahLst/>
              <a:cxnLst/>
              <a:rect l="l" t="t" r="r" b="b"/>
              <a:pathLst>
                <a:path w="264160">
                  <a:moveTo>
                    <a:pt x="0" y="0"/>
                  </a:moveTo>
                  <a:lnTo>
                    <a:pt x="264148" y="1"/>
                  </a:lnTo>
                </a:path>
              </a:pathLst>
            </a:custGeom>
            <a:ln w="12699">
              <a:solidFill>
                <a:srgbClr val="FF99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>
              <a:extLst>
                <a:ext uri="{FF2B5EF4-FFF2-40B4-BE49-F238E27FC236}">
                  <a16:creationId xmlns="" xmlns:a16="http://schemas.microsoft.com/office/drawing/2014/main" id="{3CA0A735-B0F4-C64D-1DBB-DA58BC45798E}"/>
                </a:ext>
              </a:extLst>
            </p:cNvPr>
            <p:cNvSpPr/>
            <p:nvPr/>
          </p:nvSpPr>
          <p:spPr>
            <a:xfrm>
              <a:off x="4539838" y="3788429"/>
              <a:ext cx="0" cy="270510"/>
            </a:xfrm>
            <a:custGeom>
              <a:avLst/>
              <a:gdLst/>
              <a:ahLst/>
              <a:cxnLst/>
              <a:rect l="l" t="t" r="r" b="b"/>
              <a:pathLst>
                <a:path h="270510">
                  <a:moveTo>
                    <a:pt x="0" y="0"/>
                  </a:moveTo>
                  <a:lnTo>
                    <a:pt x="1" y="269908"/>
                  </a:lnTo>
                </a:path>
              </a:pathLst>
            </a:custGeom>
            <a:ln w="12699">
              <a:solidFill>
                <a:srgbClr val="FF99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1" name="object 21">
            <a:extLst>
              <a:ext uri="{FF2B5EF4-FFF2-40B4-BE49-F238E27FC236}">
                <a16:creationId xmlns="" xmlns:a16="http://schemas.microsoft.com/office/drawing/2014/main" id="{3E251F53-0DC8-8FE1-0C2E-0DC9A543CED3}"/>
              </a:ext>
            </a:extLst>
          </p:cNvPr>
          <p:cNvGrpSpPr/>
          <p:nvPr/>
        </p:nvGrpSpPr>
        <p:grpSpPr>
          <a:xfrm>
            <a:off x="4607410" y="3909896"/>
            <a:ext cx="264160" cy="270510"/>
            <a:chOff x="4407765" y="4328247"/>
            <a:chExt cx="264160" cy="270510"/>
          </a:xfrm>
        </p:grpSpPr>
        <p:sp>
          <p:nvSpPr>
            <p:cNvPr id="22" name="object 22">
              <a:extLst>
                <a:ext uri="{FF2B5EF4-FFF2-40B4-BE49-F238E27FC236}">
                  <a16:creationId xmlns="" xmlns:a16="http://schemas.microsoft.com/office/drawing/2014/main" id="{E786F92F-A247-DDAB-A488-6D50A5017842}"/>
                </a:ext>
              </a:extLst>
            </p:cNvPr>
            <p:cNvSpPr/>
            <p:nvPr/>
          </p:nvSpPr>
          <p:spPr>
            <a:xfrm>
              <a:off x="4407765" y="4463200"/>
              <a:ext cx="264160" cy="0"/>
            </a:xfrm>
            <a:custGeom>
              <a:avLst/>
              <a:gdLst/>
              <a:ahLst/>
              <a:cxnLst/>
              <a:rect l="l" t="t" r="r" b="b"/>
              <a:pathLst>
                <a:path w="264160">
                  <a:moveTo>
                    <a:pt x="0" y="0"/>
                  </a:moveTo>
                  <a:lnTo>
                    <a:pt x="264148" y="1"/>
                  </a:lnTo>
                </a:path>
              </a:pathLst>
            </a:custGeom>
            <a:ln w="12699">
              <a:solidFill>
                <a:srgbClr val="FF99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>
              <a:extLst>
                <a:ext uri="{FF2B5EF4-FFF2-40B4-BE49-F238E27FC236}">
                  <a16:creationId xmlns="" xmlns:a16="http://schemas.microsoft.com/office/drawing/2014/main" id="{9C6511FB-CC85-FE3E-268F-1D054AE69B7E}"/>
                </a:ext>
              </a:extLst>
            </p:cNvPr>
            <p:cNvSpPr/>
            <p:nvPr/>
          </p:nvSpPr>
          <p:spPr>
            <a:xfrm>
              <a:off x="4539838" y="4328247"/>
              <a:ext cx="0" cy="270510"/>
            </a:xfrm>
            <a:custGeom>
              <a:avLst/>
              <a:gdLst/>
              <a:ahLst/>
              <a:cxnLst/>
              <a:rect l="l" t="t" r="r" b="b"/>
              <a:pathLst>
                <a:path h="270510">
                  <a:moveTo>
                    <a:pt x="0" y="0"/>
                  </a:moveTo>
                  <a:lnTo>
                    <a:pt x="1" y="269908"/>
                  </a:lnTo>
                </a:path>
              </a:pathLst>
            </a:custGeom>
            <a:ln w="12699">
              <a:solidFill>
                <a:srgbClr val="FF99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4" name="object 24">
            <a:extLst>
              <a:ext uri="{FF2B5EF4-FFF2-40B4-BE49-F238E27FC236}">
                <a16:creationId xmlns="" xmlns:a16="http://schemas.microsoft.com/office/drawing/2014/main" id="{EF03F285-6872-0711-9010-FD8566C628AB}"/>
              </a:ext>
            </a:extLst>
          </p:cNvPr>
          <p:cNvGrpSpPr/>
          <p:nvPr/>
        </p:nvGrpSpPr>
        <p:grpSpPr>
          <a:xfrm>
            <a:off x="3154597" y="3167646"/>
            <a:ext cx="264160" cy="270510"/>
            <a:chOff x="2954952" y="3585997"/>
            <a:chExt cx="264160" cy="270510"/>
          </a:xfrm>
        </p:grpSpPr>
        <p:sp>
          <p:nvSpPr>
            <p:cNvPr id="25" name="object 25">
              <a:extLst>
                <a:ext uri="{FF2B5EF4-FFF2-40B4-BE49-F238E27FC236}">
                  <a16:creationId xmlns="" xmlns:a16="http://schemas.microsoft.com/office/drawing/2014/main" id="{B6671FAA-590D-573E-3FB1-00A4D194201B}"/>
                </a:ext>
              </a:extLst>
            </p:cNvPr>
            <p:cNvSpPr/>
            <p:nvPr/>
          </p:nvSpPr>
          <p:spPr>
            <a:xfrm>
              <a:off x="2954952" y="3720951"/>
              <a:ext cx="264160" cy="0"/>
            </a:xfrm>
            <a:custGeom>
              <a:avLst/>
              <a:gdLst/>
              <a:ahLst/>
              <a:cxnLst/>
              <a:rect l="l" t="t" r="r" b="b"/>
              <a:pathLst>
                <a:path w="264160">
                  <a:moveTo>
                    <a:pt x="0" y="0"/>
                  </a:moveTo>
                  <a:lnTo>
                    <a:pt x="264148" y="1"/>
                  </a:lnTo>
                </a:path>
              </a:pathLst>
            </a:custGeom>
            <a:ln w="12699">
              <a:solidFill>
                <a:srgbClr val="FF99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>
              <a:extLst>
                <a:ext uri="{FF2B5EF4-FFF2-40B4-BE49-F238E27FC236}">
                  <a16:creationId xmlns="" xmlns:a16="http://schemas.microsoft.com/office/drawing/2014/main" id="{D423A93C-F19D-28DA-8342-3A4A26EC42A3}"/>
                </a:ext>
              </a:extLst>
            </p:cNvPr>
            <p:cNvSpPr/>
            <p:nvPr/>
          </p:nvSpPr>
          <p:spPr>
            <a:xfrm>
              <a:off x="3087025" y="3585997"/>
              <a:ext cx="0" cy="270510"/>
            </a:xfrm>
            <a:custGeom>
              <a:avLst/>
              <a:gdLst/>
              <a:ahLst/>
              <a:cxnLst/>
              <a:rect l="l" t="t" r="r" b="b"/>
              <a:pathLst>
                <a:path h="270510">
                  <a:moveTo>
                    <a:pt x="0" y="0"/>
                  </a:moveTo>
                  <a:lnTo>
                    <a:pt x="1" y="269908"/>
                  </a:lnTo>
                </a:path>
              </a:pathLst>
            </a:custGeom>
            <a:ln w="12699">
              <a:solidFill>
                <a:srgbClr val="FF99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7" name="object 27">
            <a:extLst>
              <a:ext uri="{FF2B5EF4-FFF2-40B4-BE49-F238E27FC236}">
                <a16:creationId xmlns="" xmlns:a16="http://schemas.microsoft.com/office/drawing/2014/main" id="{B8656601-6AF3-EB8D-2683-06469B1DA6E6}"/>
              </a:ext>
            </a:extLst>
          </p:cNvPr>
          <p:cNvGrpSpPr/>
          <p:nvPr/>
        </p:nvGrpSpPr>
        <p:grpSpPr>
          <a:xfrm>
            <a:off x="3881004" y="3842419"/>
            <a:ext cx="264160" cy="270510"/>
            <a:chOff x="3681359" y="4260770"/>
            <a:chExt cx="264160" cy="270510"/>
          </a:xfrm>
        </p:grpSpPr>
        <p:sp>
          <p:nvSpPr>
            <p:cNvPr id="28" name="object 28">
              <a:extLst>
                <a:ext uri="{FF2B5EF4-FFF2-40B4-BE49-F238E27FC236}">
                  <a16:creationId xmlns="" xmlns:a16="http://schemas.microsoft.com/office/drawing/2014/main" id="{55ABED82-DE8A-83EA-FC05-93E5EE3142A6}"/>
                </a:ext>
              </a:extLst>
            </p:cNvPr>
            <p:cNvSpPr/>
            <p:nvPr/>
          </p:nvSpPr>
          <p:spPr>
            <a:xfrm>
              <a:off x="3681359" y="4395722"/>
              <a:ext cx="264160" cy="0"/>
            </a:xfrm>
            <a:custGeom>
              <a:avLst/>
              <a:gdLst/>
              <a:ahLst/>
              <a:cxnLst/>
              <a:rect l="l" t="t" r="r" b="b"/>
              <a:pathLst>
                <a:path w="264160">
                  <a:moveTo>
                    <a:pt x="0" y="0"/>
                  </a:moveTo>
                  <a:lnTo>
                    <a:pt x="264148" y="1"/>
                  </a:lnTo>
                </a:path>
              </a:pathLst>
            </a:custGeom>
            <a:ln w="12699">
              <a:solidFill>
                <a:srgbClr val="FF99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>
              <a:extLst>
                <a:ext uri="{FF2B5EF4-FFF2-40B4-BE49-F238E27FC236}">
                  <a16:creationId xmlns="" xmlns:a16="http://schemas.microsoft.com/office/drawing/2014/main" id="{138B2394-FB46-D99F-B2E1-548378B46606}"/>
                </a:ext>
              </a:extLst>
            </p:cNvPr>
            <p:cNvSpPr/>
            <p:nvPr/>
          </p:nvSpPr>
          <p:spPr>
            <a:xfrm>
              <a:off x="3813432" y="4260770"/>
              <a:ext cx="0" cy="270510"/>
            </a:xfrm>
            <a:custGeom>
              <a:avLst/>
              <a:gdLst/>
              <a:ahLst/>
              <a:cxnLst/>
              <a:rect l="l" t="t" r="r" b="b"/>
              <a:pathLst>
                <a:path h="270510">
                  <a:moveTo>
                    <a:pt x="0" y="0"/>
                  </a:moveTo>
                  <a:lnTo>
                    <a:pt x="1" y="269908"/>
                  </a:lnTo>
                </a:path>
              </a:pathLst>
            </a:custGeom>
            <a:ln w="12699">
              <a:solidFill>
                <a:srgbClr val="FF99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0" name="object 30">
            <a:extLst>
              <a:ext uri="{FF2B5EF4-FFF2-40B4-BE49-F238E27FC236}">
                <a16:creationId xmlns="" xmlns:a16="http://schemas.microsoft.com/office/drawing/2014/main" id="{0ABC967E-9AAB-BCFF-C35C-81ED577008E2}"/>
              </a:ext>
            </a:extLst>
          </p:cNvPr>
          <p:cNvGrpSpPr/>
          <p:nvPr/>
        </p:nvGrpSpPr>
        <p:grpSpPr>
          <a:xfrm>
            <a:off x="3616856" y="2817609"/>
            <a:ext cx="264160" cy="270510"/>
            <a:chOff x="3417211" y="3235960"/>
            <a:chExt cx="264160" cy="270510"/>
          </a:xfrm>
        </p:grpSpPr>
        <p:sp>
          <p:nvSpPr>
            <p:cNvPr id="31" name="object 31">
              <a:extLst>
                <a:ext uri="{FF2B5EF4-FFF2-40B4-BE49-F238E27FC236}">
                  <a16:creationId xmlns="" xmlns:a16="http://schemas.microsoft.com/office/drawing/2014/main" id="{D25A3E5C-D6C2-18C6-F436-4A762CE907EC}"/>
                </a:ext>
              </a:extLst>
            </p:cNvPr>
            <p:cNvSpPr/>
            <p:nvPr/>
          </p:nvSpPr>
          <p:spPr>
            <a:xfrm>
              <a:off x="3417211" y="3383565"/>
              <a:ext cx="264160" cy="0"/>
            </a:xfrm>
            <a:custGeom>
              <a:avLst/>
              <a:gdLst/>
              <a:ahLst/>
              <a:cxnLst/>
              <a:rect l="l" t="t" r="r" b="b"/>
              <a:pathLst>
                <a:path w="264160">
                  <a:moveTo>
                    <a:pt x="0" y="0"/>
                  </a:moveTo>
                  <a:lnTo>
                    <a:pt x="264148" y="1"/>
                  </a:lnTo>
                </a:path>
              </a:pathLst>
            </a:custGeom>
            <a:ln w="12699">
              <a:solidFill>
                <a:srgbClr val="FF99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>
              <a:extLst>
                <a:ext uri="{FF2B5EF4-FFF2-40B4-BE49-F238E27FC236}">
                  <a16:creationId xmlns="" xmlns:a16="http://schemas.microsoft.com/office/drawing/2014/main" id="{C3469985-2CC9-8BB6-7625-0A04A53B34BD}"/>
                </a:ext>
              </a:extLst>
            </p:cNvPr>
            <p:cNvSpPr/>
            <p:nvPr/>
          </p:nvSpPr>
          <p:spPr>
            <a:xfrm>
              <a:off x="3549285" y="3235960"/>
              <a:ext cx="0" cy="270510"/>
            </a:xfrm>
            <a:custGeom>
              <a:avLst/>
              <a:gdLst/>
              <a:ahLst/>
              <a:cxnLst/>
              <a:rect l="l" t="t" r="r" b="b"/>
              <a:pathLst>
                <a:path h="270510">
                  <a:moveTo>
                    <a:pt x="0" y="0"/>
                  </a:moveTo>
                  <a:lnTo>
                    <a:pt x="1" y="269908"/>
                  </a:lnTo>
                </a:path>
              </a:pathLst>
            </a:custGeom>
            <a:ln w="12699">
              <a:solidFill>
                <a:srgbClr val="FF99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33" name="object 33">
            <a:extLst>
              <a:ext uri="{FF2B5EF4-FFF2-40B4-BE49-F238E27FC236}">
                <a16:creationId xmlns="" xmlns:a16="http://schemas.microsoft.com/office/drawing/2014/main" id="{F5A120E9-6A8A-4BFA-62DD-B492018C205F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157692" y="4915702"/>
            <a:ext cx="144773" cy="147654"/>
          </a:xfrm>
          <a:prstGeom prst="rect">
            <a:avLst/>
          </a:prstGeom>
        </p:spPr>
      </p:pic>
      <p:grpSp>
        <p:nvGrpSpPr>
          <p:cNvPr id="34" name="object 34">
            <a:extLst>
              <a:ext uri="{FF2B5EF4-FFF2-40B4-BE49-F238E27FC236}">
                <a16:creationId xmlns="" xmlns:a16="http://schemas.microsoft.com/office/drawing/2014/main" id="{46B17709-A222-4414-9CA8-3F0FC11570F6}"/>
              </a:ext>
            </a:extLst>
          </p:cNvPr>
          <p:cNvGrpSpPr/>
          <p:nvPr/>
        </p:nvGrpSpPr>
        <p:grpSpPr>
          <a:xfrm>
            <a:off x="2421841" y="3774941"/>
            <a:ext cx="270510" cy="411480"/>
            <a:chOff x="2222196" y="4193292"/>
            <a:chExt cx="270510" cy="411480"/>
          </a:xfrm>
        </p:grpSpPr>
        <p:sp>
          <p:nvSpPr>
            <p:cNvPr id="35" name="object 35">
              <a:extLst>
                <a:ext uri="{FF2B5EF4-FFF2-40B4-BE49-F238E27FC236}">
                  <a16:creationId xmlns="" xmlns:a16="http://schemas.microsoft.com/office/drawing/2014/main" id="{7E4FEBFD-1FB6-3E32-FA8C-06EB5D640A6D}"/>
                </a:ext>
              </a:extLst>
            </p:cNvPr>
            <p:cNvSpPr/>
            <p:nvPr/>
          </p:nvSpPr>
          <p:spPr>
            <a:xfrm>
              <a:off x="2228546" y="4328247"/>
              <a:ext cx="264160" cy="0"/>
            </a:xfrm>
            <a:custGeom>
              <a:avLst/>
              <a:gdLst/>
              <a:ahLst/>
              <a:cxnLst/>
              <a:rect l="l" t="t" r="r" b="b"/>
              <a:pathLst>
                <a:path w="264160">
                  <a:moveTo>
                    <a:pt x="0" y="0"/>
                  </a:moveTo>
                  <a:lnTo>
                    <a:pt x="264148" y="1"/>
                  </a:lnTo>
                </a:path>
              </a:pathLst>
            </a:custGeom>
            <a:ln w="12699">
              <a:solidFill>
                <a:srgbClr val="FF99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>
              <a:extLst>
                <a:ext uri="{FF2B5EF4-FFF2-40B4-BE49-F238E27FC236}">
                  <a16:creationId xmlns="" xmlns:a16="http://schemas.microsoft.com/office/drawing/2014/main" id="{A6626865-1F29-F6D9-9AA6-72E492490DFB}"/>
                </a:ext>
              </a:extLst>
            </p:cNvPr>
            <p:cNvSpPr/>
            <p:nvPr/>
          </p:nvSpPr>
          <p:spPr>
            <a:xfrm>
              <a:off x="2360621" y="4193292"/>
              <a:ext cx="0" cy="270510"/>
            </a:xfrm>
            <a:custGeom>
              <a:avLst/>
              <a:gdLst/>
              <a:ahLst/>
              <a:cxnLst/>
              <a:rect l="l" t="t" r="r" b="b"/>
              <a:pathLst>
                <a:path h="270510">
                  <a:moveTo>
                    <a:pt x="0" y="0"/>
                  </a:moveTo>
                  <a:lnTo>
                    <a:pt x="1" y="269908"/>
                  </a:lnTo>
                </a:path>
              </a:pathLst>
            </a:custGeom>
            <a:ln w="12699">
              <a:solidFill>
                <a:srgbClr val="FF99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7" name="object 37">
              <a:extLst>
                <a:ext uri="{FF2B5EF4-FFF2-40B4-BE49-F238E27FC236}">
                  <a16:creationId xmlns="" xmlns:a16="http://schemas.microsoft.com/office/drawing/2014/main" id="{EABB1642-66F8-F2AC-9183-B01868921D81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22196" y="4456850"/>
              <a:ext cx="144773" cy="147654"/>
            </a:xfrm>
            <a:prstGeom prst="rect">
              <a:avLst/>
            </a:prstGeom>
          </p:spPr>
        </p:pic>
      </p:grpSp>
      <p:grpSp>
        <p:nvGrpSpPr>
          <p:cNvPr id="38" name="object 38">
            <a:extLst>
              <a:ext uri="{FF2B5EF4-FFF2-40B4-BE49-F238E27FC236}">
                <a16:creationId xmlns="" xmlns:a16="http://schemas.microsoft.com/office/drawing/2014/main" id="{8CD2666C-AD77-BA5E-F7EA-6C6F840F882D}"/>
              </a:ext>
            </a:extLst>
          </p:cNvPr>
          <p:cNvGrpSpPr/>
          <p:nvPr/>
        </p:nvGrpSpPr>
        <p:grpSpPr>
          <a:xfrm>
            <a:off x="3154597" y="4449712"/>
            <a:ext cx="264160" cy="270510"/>
            <a:chOff x="2954952" y="4868063"/>
            <a:chExt cx="264160" cy="270510"/>
          </a:xfrm>
        </p:grpSpPr>
        <p:sp>
          <p:nvSpPr>
            <p:cNvPr id="39" name="object 39">
              <a:extLst>
                <a:ext uri="{FF2B5EF4-FFF2-40B4-BE49-F238E27FC236}">
                  <a16:creationId xmlns="" xmlns:a16="http://schemas.microsoft.com/office/drawing/2014/main" id="{BCA71859-004A-37D9-250F-BAA0256BBDBA}"/>
                </a:ext>
              </a:extLst>
            </p:cNvPr>
            <p:cNvSpPr/>
            <p:nvPr/>
          </p:nvSpPr>
          <p:spPr>
            <a:xfrm>
              <a:off x="2954952" y="5003017"/>
              <a:ext cx="264160" cy="0"/>
            </a:xfrm>
            <a:custGeom>
              <a:avLst/>
              <a:gdLst/>
              <a:ahLst/>
              <a:cxnLst/>
              <a:rect l="l" t="t" r="r" b="b"/>
              <a:pathLst>
                <a:path w="264160">
                  <a:moveTo>
                    <a:pt x="0" y="0"/>
                  </a:moveTo>
                  <a:lnTo>
                    <a:pt x="264148" y="1"/>
                  </a:lnTo>
                </a:path>
              </a:pathLst>
            </a:custGeom>
            <a:ln w="12699">
              <a:solidFill>
                <a:srgbClr val="FF99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>
              <a:extLst>
                <a:ext uri="{FF2B5EF4-FFF2-40B4-BE49-F238E27FC236}">
                  <a16:creationId xmlns="" xmlns:a16="http://schemas.microsoft.com/office/drawing/2014/main" id="{8762ED9D-6505-3B3D-6668-D7C01AC3CCD3}"/>
                </a:ext>
              </a:extLst>
            </p:cNvPr>
            <p:cNvSpPr/>
            <p:nvPr/>
          </p:nvSpPr>
          <p:spPr>
            <a:xfrm>
              <a:off x="3087027" y="4868063"/>
              <a:ext cx="0" cy="270510"/>
            </a:xfrm>
            <a:custGeom>
              <a:avLst/>
              <a:gdLst/>
              <a:ahLst/>
              <a:cxnLst/>
              <a:rect l="l" t="t" r="r" b="b"/>
              <a:pathLst>
                <a:path h="270510">
                  <a:moveTo>
                    <a:pt x="0" y="0"/>
                  </a:moveTo>
                  <a:lnTo>
                    <a:pt x="1" y="269908"/>
                  </a:lnTo>
                </a:path>
              </a:pathLst>
            </a:custGeom>
            <a:ln w="12699">
              <a:solidFill>
                <a:srgbClr val="FF99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1" name="object 41">
            <a:extLst>
              <a:ext uri="{FF2B5EF4-FFF2-40B4-BE49-F238E27FC236}">
                <a16:creationId xmlns="" xmlns:a16="http://schemas.microsoft.com/office/drawing/2014/main" id="{B8EECE79-9F97-0C40-DD1D-E39EEE4055E1}"/>
              </a:ext>
            </a:extLst>
          </p:cNvPr>
          <p:cNvGrpSpPr/>
          <p:nvPr/>
        </p:nvGrpSpPr>
        <p:grpSpPr>
          <a:xfrm>
            <a:off x="3022523" y="3707463"/>
            <a:ext cx="264160" cy="270510"/>
            <a:chOff x="2822878" y="4125814"/>
            <a:chExt cx="264160" cy="270510"/>
          </a:xfrm>
        </p:grpSpPr>
        <p:sp>
          <p:nvSpPr>
            <p:cNvPr id="42" name="object 42">
              <a:extLst>
                <a:ext uri="{FF2B5EF4-FFF2-40B4-BE49-F238E27FC236}">
                  <a16:creationId xmlns="" xmlns:a16="http://schemas.microsoft.com/office/drawing/2014/main" id="{27716935-1B5A-0DB8-ED3F-9B7635B55BBE}"/>
                </a:ext>
              </a:extLst>
            </p:cNvPr>
            <p:cNvSpPr/>
            <p:nvPr/>
          </p:nvSpPr>
          <p:spPr>
            <a:xfrm>
              <a:off x="2822878" y="4260770"/>
              <a:ext cx="264160" cy="0"/>
            </a:xfrm>
            <a:custGeom>
              <a:avLst/>
              <a:gdLst/>
              <a:ahLst/>
              <a:cxnLst/>
              <a:rect l="l" t="t" r="r" b="b"/>
              <a:pathLst>
                <a:path w="264160">
                  <a:moveTo>
                    <a:pt x="0" y="0"/>
                  </a:moveTo>
                  <a:lnTo>
                    <a:pt x="264148" y="1"/>
                  </a:lnTo>
                </a:path>
              </a:pathLst>
            </a:custGeom>
            <a:ln w="12699">
              <a:solidFill>
                <a:srgbClr val="FF99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>
              <a:extLst>
                <a:ext uri="{FF2B5EF4-FFF2-40B4-BE49-F238E27FC236}">
                  <a16:creationId xmlns="" xmlns:a16="http://schemas.microsoft.com/office/drawing/2014/main" id="{1B5E210A-D520-9CFE-DCD1-2D23ABE108C1}"/>
                </a:ext>
              </a:extLst>
            </p:cNvPr>
            <p:cNvSpPr/>
            <p:nvPr/>
          </p:nvSpPr>
          <p:spPr>
            <a:xfrm>
              <a:off x="2954953" y="4125814"/>
              <a:ext cx="0" cy="270510"/>
            </a:xfrm>
            <a:custGeom>
              <a:avLst/>
              <a:gdLst/>
              <a:ahLst/>
              <a:cxnLst/>
              <a:rect l="l" t="t" r="r" b="b"/>
              <a:pathLst>
                <a:path h="270510">
                  <a:moveTo>
                    <a:pt x="0" y="0"/>
                  </a:moveTo>
                  <a:lnTo>
                    <a:pt x="1" y="269908"/>
                  </a:lnTo>
                </a:path>
              </a:pathLst>
            </a:custGeom>
            <a:ln w="12699">
              <a:solidFill>
                <a:srgbClr val="FF99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44" name="object 44">
            <a:extLst>
              <a:ext uri="{FF2B5EF4-FFF2-40B4-BE49-F238E27FC236}">
                <a16:creationId xmlns="" xmlns:a16="http://schemas.microsoft.com/office/drawing/2014/main" id="{AACDFA3B-2502-3411-32EE-7F84D7BC01AD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421841" y="5320565"/>
            <a:ext cx="144773" cy="147654"/>
          </a:xfrm>
          <a:prstGeom prst="rect">
            <a:avLst/>
          </a:prstGeom>
        </p:spPr>
      </p:pic>
      <p:pic>
        <p:nvPicPr>
          <p:cNvPr id="45" name="object 45">
            <a:extLst>
              <a:ext uri="{FF2B5EF4-FFF2-40B4-BE49-F238E27FC236}">
                <a16:creationId xmlns="" xmlns:a16="http://schemas.microsoft.com/office/drawing/2014/main" id="{CA17A3AB-7A2B-B993-358D-C007AFA6AF60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355804" y="4443362"/>
            <a:ext cx="144773" cy="147654"/>
          </a:xfrm>
          <a:prstGeom prst="rect">
            <a:avLst/>
          </a:prstGeom>
        </p:spPr>
      </p:pic>
      <p:pic>
        <p:nvPicPr>
          <p:cNvPr id="46" name="object 46">
            <a:extLst>
              <a:ext uri="{FF2B5EF4-FFF2-40B4-BE49-F238E27FC236}">
                <a16:creationId xmlns="" xmlns:a16="http://schemas.microsoft.com/office/drawing/2014/main" id="{8CCC2AC7-4AA3-4A9C-2A2C-3A476FAD27EF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893545" y="3836069"/>
            <a:ext cx="144773" cy="147654"/>
          </a:xfrm>
          <a:prstGeom prst="rect">
            <a:avLst/>
          </a:prstGeom>
        </p:spPr>
      </p:pic>
      <p:pic>
        <p:nvPicPr>
          <p:cNvPr id="47" name="object 47">
            <a:extLst>
              <a:ext uri="{FF2B5EF4-FFF2-40B4-BE49-F238E27FC236}">
                <a16:creationId xmlns="" xmlns:a16="http://schemas.microsoft.com/office/drawing/2014/main" id="{463BE333-BB77-A873-8FBB-F952578BE235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29397" y="5050657"/>
            <a:ext cx="144773" cy="147654"/>
          </a:xfrm>
          <a:prstGeom prst="rect">
            <a:avLst/>
          </a:prstGeom>
        </p:spPr>
      </p:pic>
      <p:pic>
        <p:nvPicPr>
          <p:cNvPr id="48" name="object 48">
            <a:extLst>
              <a:ext uri="{FF2B5EF4-FFF2-40B4-BE49-F238E27FC236}">
                <a16:creationId xmlns="" xmlns:a16="http://schemas.microsoft.com/office/drawing/2014/main" id="{72826FE9-5265-5B03-D6D3-36568F5568FC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761471" y="5590473"/>
            <a:ext cx="144773" cy="147654"/>
          </a:xfrm>
          <a:prstGeom prst="rect">
            <a:avLst/>
          </a:prstGeom>
        </p:spPr>
      </p:pic>
      <p:pic>
        <p:nvPicPr>
          <p:cNvPr id="49" name="object 49">
            <a:extLst>
              <a:ext uri="{FF2B5EF4-FFF2-40B4-BE49-F238E27FC236}">
                <a16:creationId xmlns="" xmlns:a16="http://schemas.microsoft.com/office/drawing/2014/main" id="{68DACB78-2426-552C-505B-FC65FF57FA99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31286" y="5455521"/>
            <a:ext cx="144773" cy="147654"/>
          </a:xfrm>
          <a:prstGeom prst="rect">
            <a:avLst/>
          </a:prstGeom>
        </p:spPr>
      </p:pic>
      <p:pic>
        <p:nvPicPr>
          <p:cNvPr id="50" name="object 50">
            <a:extLst>
              <a:ext uri="{FF2B5EF4-FFF2-40B4-BE49-F238E27FC236}">
                <a16:creationId xmlns="" xmlns:a16="http://schemas.microsoft.com/office/drawing/2014/main" id="{A920FF7C-6F85-52E8-72E3-5F0A7A56C6D9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761471" y="4443362"/>
            <a:ext cx="144773" cy="147654"/>
          </a:xfrm>
          <a:prstGeom prst="rect">
            <a:avLst/>
          </a:prstGeom>
        </p:spPr>
      </p:pic>
      <p:pic>
        <p:nvPicPr>
          <p:cNvPr id="51" name="object 51">
            <a:extLst>
              <a:ext uri="{FF2B5EF4-FFF2-40B4-BE49-F238E27FC236}">
                <a16:creationId xmlns="" xmlns:a16="http://schemas.microsoft.com/office/drawing/2014/main" id="{EF65D141-61F4-B9A8-D410-EFB565C23D81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33176" y="4915702"/>
            <a:ext cx="144773" cy="147654"/>
          </a:xfrm>
          <a:prstGeom prst="rect">
            <a:avLst/>
          </a:prstGeom>
        </p:spPr>
      </p:pic>
      <p:grpSp>
        <p:nvGrpSpPr>
          <p:cNvPr id="52" name="object 52">
            <a:extLst>
              <a:ext uri="{FF2B5EF4-FFF2-40B4-BE49-F238E27FC236}">
                <a16:creationId xmlns="" xmlns:a16="http://schemas.microsoft.com/office/drawing/2014/main" id="{696951B9-D112-1651-1BF1-FFB6BA7C1A96}"/>
              </a:ext>
            </a:extLst>
          </p:cNvPr>
          <p:cNvGrpSpPr/>
          <p:nvPr/>
        </p:nvGrpSpPr>
        <p:grpSpPr>
          <a:xfrm>
            <a:off x="3550819" y="4517190"/>
            <a:ext cx="264160" cy="270510"/>
            <a:chOff x="3351174" y="4935541"/>
            <a:chExt cx="264160" cy="270510"/>
          </a:xfrm>
        </p:grpSpPr>
        <p:sp>
          <p:nvSpPr>
            <p:cNvPr id="53" name="object 53">
              <a:extLst>
                <a:ext uri="{FF2B5EF4-FFF2-40B4-BE49-F238E27FC236}">
                  <a16:creationId xmlns="" xmlns:a16="http://schemas.microsoft.com/office/drawing/2014/main" id="{E997051F-6D31-24B2-9549-864C56E20994}"/>
                </a:ext>
              </a:extLst>
            </p:cNvPr>
            <p:cNvSpPr/>
            <p:nvPr/>
          </p:nvSpPr>
          <p:spPr>
            <a:xfrm>
              <a:off x="3351174" y="5070495"/>
              <a:ext cx="264160" cy="0"/>
            </a:xfrm>
            <a:custGeom>
              <a:avLst/>
              <a:gdLst/>
              <a:ahLst/>
              <a:cxnLst/>
              <a:rect l="l" t="t" r="r" b="b"/>
              <a:pathLst>
                <a:path w="264160">
                  <a:moveTo>
                    <a:pt x="0" y="0"/>
                  </a:moveTo>
                  <a:lnTo>
                    <a:pt x="264148" y="1"/>
                  </a:lnTo>
                </a:path>
              </a:pathLst>
            </a:custGeom>
            <a:ln w="12699">
              <a:solidFill>
                <a:srgbClr val="FF99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>
              <a:extLst>
                <a:ext uri="{FF2B5EF4-FFF2-40B4-BE49-F238E27FC236}">
                  <a16:creationId xmlns="" xmlns:a16="http://schemas.microsoft.com/office/drawing/2014/main" id="{F6D8822A-0F70-2646-C52D-87D0FA9B186B}"/>
                </a:ext>
              </a:extLst>
            </p:cNvPr>
            <p:cNvSpPr/>
            <p:nvPr/>
          </p:nvSpPr>
          <p:spPr>
            <a:xfrm>
              <a:off x="3483249" y="4935541"/>
              <a:ext cx="0" cy="270510"/>
            </a:xfrm>
            <a:custGeom>
              <a:avLst/>
              <a:gdLst/>
              <a:ahLst/>
              <a:cxnLst/>
              <a:rect l="l" t="t" r="r" b="b"/>
              <a:pathLst>
                <a:path h="270510">
                  <a:moveTo>
                    <a:pt x="0" y="0"/>
                  </a:moveTo>
                  <a:lnTo>
                    <a:pt x="1" y="269908"/>
                  </a:lnTo>
                </a:path>
              </a:pathLst>
            </a:custGeom>
            <a:ln w="12699">
              <a:solidFill>
                <a:srgbClr val="FF99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5" name="object 55">
            <a:extLst>
              <a:ext uri="{FF2B5EF4-FFF2-40B4-BE49-F238E27FC236}">
                <a16:creationId xmlns="" xmlns:a16="http://schemas.microsoft.com/office/drawing/2014/main" id="{A2472A8D-855B-B24F-8221-4D5CE1B2D93A}"/>
              </a:ext>
            </a:extLst>
          </p:cNvPr>
          <p:cNvSpPr/>
          <p:nvPr/>
        </p:nvSpPr>
        <p:spPr>
          <a:xfrm>
            <a:off x="2824413" y="2897738"/>
            <a:ext cx="0" cy="2969260"/>
          </a:xfrm>
          <a:custGeom>
            <a:avLst/>
            <a:gdLst/>
            <a:ahLst/>
            <a:cxnLst/>
            <a:rect l="l" t="t" r="r" b="b"/>
            <a:pathLst>
              <a:path h="2969260">
                <a:moveTo>
                  <a:pt x="0" y="0"/>
                </a:moveTo>
                <a:lnTo>
                  <a:pt x="1" y="2968995"/>
                </a:lnTo>
              </a:path>
            </a:pathLst>
          </a:custGeom>
          <a:ln w="37253">
            <a:solidFill>
              <a:srgbClr val="FF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>
            <a:extLst>
              <a:ext uri="{FF2B5EF4-FFF2-40B4-BE49-F238E27FC236}">
                <a16:creationId xmlns="" xmlns:a16="http://schemas.microsoft.com/office/drawing/2014/main" id="{E0D51697-83A1-FDBA-7D37-3ECF0BAD43C3}"/>
              </a:ext>
            </a:extLst>
          </p:cNvPr>
          <p:cNvSpPr txBox="1"/>
          <p:nvPr/>
        </p:nvSpPr>
        <p:spPr>
          <a:xfrm>
            <a:off x="3003445" y="6105215"/>
            <a:ext cx="1022985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spc="5" dirty="0">
                <a:latin typeface="Tahoma"/>
                <a:cs typeface="Tahoma"/>
              </a:rPr>
              <a:t>Over</a:t>
            </a:r>
            <a:r>
              <a:rPr sz="1900" spc="-65" dirty="0">
                <a:latin typeface="Tahoma"/>
                <a:cs typeface="Tahoma"/>
              </a:rPr>
              <a:t> </a:t>
            </a:r>
            <a:r>
              <a:rPr sz="1900" spc="10" dirty="0">
                <a:latin typeface="Tahoma"/>
                <a:cs typeface="Tahoma"/>
              </a:rPr>
              <a:t>50K</a:t>
            </a:r>
            <a:endParaRPr sz="1900">
              <a:latin typeface="Tahoma"/>
              <a:cs typeface="Tahoma"/>
            </a:endParaRPr>
          </a:p>
        </p:txBody>
      </p:sp>
      <p:pic>
        <p:nvPicPr>
          <p:cNvPr id="57" name="object 57">
            <a:extLst>
              <a:ext uri="{FF2B5EF4-FFF2-40B4-BE49-F238E27FC236}">
                <a16:creationId xmlns="" xmlns:a16="http://schemas.microsoft.com/office/drawing/2014/main" id="{83CBD4F0-C2DE-0459-EB08-9DC2D613CB94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950136" y="4375885"/>
            <a:ext cx="144773" cy="147654"/>
          </a:xfrm>
          <a:prstGeom prst="rect">
            <a:avLst/>
          </a:prstGeom>
        </p:spPr>
      </p:pic>
      <p:pic>
        <p:nvPicPr>
          <p:cNvPr id="58" name="object 58">
            <a:extLst>
              <a:ext uri="{FF2B5EF4-FFF2-40B4-BE49-F238E27FC236}">
                <a16:creationId xmlns="" xmlns:a16="http://schemas.microsoft.com/office/drawing/2014/main" id="{0993DC8C-3BD8-E114-C417-7F2018CC5CF9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082209" y="4848224"/>
            <a:ext cx="144773" cy="147654"/>
          </a:xfrm>
          <a:prstGeom prst="rect">
            <a:avLst/>
          </a:prstGeom>
        </p:spPr>
      </p:pic>
      <p:pic>
        <p:nvPicPr>
          <p:cNvPr id="59" name="object 59">
            <a:extLst>
              <a:ext uri="{FF2B5EF4-FFF2-40B4-BE49-F238E27FC236}">
                <a16:creationId xmlns="" xmlns:a16="http://schemas.microsoft.com/office/drawing/2014/main" id="{A1F55DDA-5474-7FC2-715F-9A6D62E0DE6D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497323" y="3836069"/>
            <a:ext cx="144773" cy="147654"/>
          </a:xfrm>
          <a:prstGeom prst="rect">
            <a:avLst/>
          </a:prstGeom>
        </p:spPr>
      </p:pic>
      <p:pic>
        <p:nvPicPr>
          <p:cNvPr id="60" name="object 60">
            <a:extLst>
              <a:ext uri="{FF2B5EF4-FFF2-40B4-BE49-F238E27FC236}">
                <a16:creationId xmlns="" xmlns:a16="http://schemas.microsoft.com/office/drawing/2014/main" id="{757F244B-91F5-4B7E-0750-9C539A2E1110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289767" y="3566159"/>
            <a:ext cx="144773" cy="147654"/>
          </a:xfrm>
          <a:prstGeom prst="rect">
            <a:avLst/>
          </a:prstGeom>
        </p:spPr>
      </p:pic>
      <p:pic>
        <p:nvPicPr>
          <p:cNvPr id="61" name="object 61">
            <a:extLst>
              <a:ext uri="{FF2B5EF4-FFF2-40B4-BE49-F238E27FC236}">
                <a16:creationId xmlns="" xmlns:a16="http://schemas.microsoft.com/office/drawing/2014/main" id="{A984563E-C430-E8D9-F588-2C7162ABB603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412395" y="5050657"/>
            <a:ext cx="144773" cy="147654"/>
          </a:xfrm>
          <a:prstGeom prst="rect">
            <a:avLst/>
          </a:prstGeom>
        </p:spPr>
      </p:pic>
      <p:pic>
        <p:nvPicPr>
          <p:cNvPr id="62" name="object 62">
            <a:extLst>
              <a:ext uri="{FF2B5EF4-FFF2-40B4-BE49-F238E27FC236}">
                <a16:creationId xmlns="" xmlns:a16="http://schemas.microsoft.com/office/drawing/2014/main" id="{00D2DA04-1D88-BFD1-526C-39171968ED51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016173" y="5320565"/>
            <a:ext cx="144773" cy="147654"/>
          </a:xfrm>
          <a:prstGeom prst="rect">
            <a:avLst/>
          </a:prstGeom>
        </p:spPr>
      </p:pic>
      <p:grpSp>
        <p:nvGrpSpPr>
          <p:cNvPr id="63" name="object 63">
            <a:extLst>
              <a:ext uri="{FF2B5EF4-FFF2-40B4-BE49-F238E27FC236}">
                <a16:creationId xmlns="" xmlns:a16="http://schemas.microsoft.com/office/drawing/2014/main" id="{CF76A77E-A073-E0DC-6CE6-ACEA0D8EE49A}"/>
              </a:ext>
            </a:extLst>
          </p:cNvPr>
          <p:cNvGrpSpPr/>
          <p:nvPr/>
        </p:nvGrpSpPr>
        <p:grpSpPr>
          <a:xfrm>
            <a:off x="3682893" y="5326915"/>
            <a:ext cx="264160" cy="270510"/>
            <a:chOff x="3483248" y="5745266"/>
            <a:chExt cx="264160" cy="270510"/>
          </a:xfrm>
        </p:grpSpPr>
        <p:sp>
          <p:nvSpPr>
            <p:cNvPr id="640" name="object 64">
              <a:extLst>
                <a:ext uri="{FF2B5EF4-FFF2-40B4-BE49-F238E27FC236}">
                  <a16:creationId xmlns="" xmlns:a16="http://schemas.microsoft.com/office/drawing/2014/main" id="{0AC81547-98E6-F074-7E2F-68DDEC478568}"/>
                </a:ext>
              </a:extLst>
            </p:cNvPr>
            <p:cNvSpPr/>
            <p:nvPr/>
          </p:nvSpPr>
          <p:spPr>
            <a:xfrm>
              <a:off x="3483248" y="5880222"/>
              <a:ext cx="264160" cy="0"/>
            </a:xfrm>
            <a:custGeom>
              <a:avLst/>
              <a:gdLst/>
              <a:ahLst/>
              <a:cxnLst/>
              <a:rect l="l" t="t" r="r" b="b"/>
              <a:pathLst>
                <a:path w="264160">
                  <a:moveTo>
                    <a:pt x="0" y="0"/>
                  </a:moveTo>
                  <a:lnTo>
                    <a:pt x="264148" y="1"/>
                  </a:lnTo>
                </a:path>
              </a:pathLst>
            </a:custGeom>
            <a:ln w="12699">
              <a:solidFill>
                <a:srgbClr val="FF99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1" name="object 65">
              <a:extLst>
                <a:ext uri="{FF2B5EF4-FFF2-40B4-BE49-F238E27FC236}">
                  <a16:creationId xmlns="" xmlns:a16="http://schemas.microsoft.com/office/drawing/2014/main" id="{7E8A097C-60D5-84C9-9D35-E04F5299CE00}"/>
                </a:ext>
              </a:extLst>
            </p:cNvPr>
            <p:cNvSpPr/>
            <p:nvPr/>
          </p:nvSpPr>
          <p:spPr>
            <a:xfrm>
              <a:off x="3615323" y="5745266"/>
              <a:ext cx="0" cy="270510"/>
            </a:xfrm>
            <a:custGeom>
              <a:avLst/>
              <a:gdLst/>
              <a:ahLst/>
              <a:cxnLst/>
              <a:rect l="l" t="t" r="r" b="b"/>
              <a:pathLst>
                <a:path h="270510">
                  <a:moveTo>
                    <a:pt x="0" y="0"/>
                  </a:moveTo>
                  <a:lnTo>
                    <a:pt x="1" y="269908"/>
                  </a:lnTo>
                </a:path>
              </a:pathLst>
            </a:custGeom>
            <a:ln w="12699">
              <a:solidFill>
                <a:srgbClr val="FF99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42" name="object 66">
            <a:extLst>
              <a:ext uri="{FF2B5EF4-FFF2-40B4-BE49-F238E27FC236}">
                <a16:creationId xmlns="" xmlns:a16="http://schemas.microsoft.com/office/drawing/2014/main" id="{B2BC26F2-5ACA-2173-3606-668B328AE30D}"/>
              </a:ext>
            </a:extLst>
          </p:cNvPr>
          <p:cNvSpPr txBox="1"/>
          <p:nvPr/>
        </p:nvSpPr>
        <p:spPr>
          <a:xfrm>
            <a:off x="519179" y="6105215"/>
            <a:ext cx="1939925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spc="5" dirty="0">
                <a:latin typeface="Tahoma"/>
                <a:cs typeface="Tahoma"/>
              </a:rPr>
              <a:t>Less</a:t>
            </a:r>
            <a:r>
              <a:rPr sz="1900" spc="-15" dirty="0">
                <a:latin typeface="Tahoma"/>
                <a:cs typeface="Tahoma"/>
              </a:rPr>
              <a:t> </a:t>
            </a:r>
            <a:r>
              <a:rPr sz="1900" spc="5" dirty="0">
                <a:latin typeface="Tahoma"/>
                <a:cs typeface="Tahoma"/>
              </a:rPr>
              <a:t>or</a:t>
            </a:r>
            <a:r>
              <a:rPr sz="1900" spc="-10" dirty="0">
                <a:latin typeface="Tahoma"/>
                <a:cs typeface="Tahoma"/>
              </a:rPr>
              <a:t> </a:t>
            </a:r>
            <a:r>
              <a:rPr sz="1900" spc="10" dirty="0">
                <a:latin typeface="Tahoma"/>
                <a:cs typeface="Tahoma"/>
              </a:rPr>
              <a:t>equal</a:t>
            </a:r>
            <a:r>
              <a:rPr sz="1900" spc="-15" dirty="0">
                <a:latin typeface="Tahoma"/>
                <a:cs typeface="Tahoma"/>
              </a:rPr>
              <a:t> </a:t>
            </a:r>
            <a:r>
              <a:rPr sz="1900" spc="10" dirty="0">
                <a:latin typeface="Tahoma"/>
                <a:cs typeface="Tahoma"/>
              </a:rPr>
              <a:t>50K</a:t>
            </a:r>
            <a:endParaRPr sz="1900">
              <a:latin typeface="Tahoma"/>
              <a:cs typeface="Tahoma"/>
            </a:endParaRPr>
          </a:p>
        </p:txBody>
      </p:sp>
      <p:sp>
        <p:nvSpPr>
          <p:cNvPr id="643" name="object 68">
            <a:extLst>
              <a:ext uri="{FF2B5EF4-FFF2-40B4-BE49-F238E27FC236}">
                <a16:creationId xmlns="" xmlns:a16="http://schemas.microsoft.com/office/drawing/2014/main" id="{B84EADE2-E30F-66FD-30EC-BF3F72031A99}"/>
              </a:ext>
            </a:extLst>
          </p:cNvPr>
          <p:cNvSpPr txBox="1"/>
          <p:nvPr/>
        </p:nvSpPr>
        <p:spPr>
          <a:xfrm>
            <a:off x="7888183" y="6183562"/>
            <a:ext cx="1076960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spc="15" dirty="0">
                <a:latin typeface="Tahoma"/>
                <a:cs typeface="Tahoma"/>
              </a:rPr>
              <a:t>E</a:t>
            </a:r>
            <a:r>
              <a:rPr sz="1900" spc="20" dirty="0">
                <a:latin typeface="Tahoma"/>
                <a:cs typeface="Tahoma"/>
              </a:rPr>
              <a:t>m</a:t>
            </a:r>
            <a:r>
              <a:rPr sz="1900" spc="15" dirty="0">
                <a:latin typeface="Tahoma"/>
                <a:cs typeface="Tahoma"/>
              </a:rPr>
              <a:t>p</a:t>
            </a:r>
            <a:r>
              <a:rPr sz="1900" spc="5" dirty="0">
                <a:latin typeface="Tahoma"/>
                <a:cs typeface="Tahoma"/>
              </a:rPr>
              <a:t>l</a:t>
            </a:r>
            <a:r>
              <a:rPr sz="1900" dirty="0">
                <a:latin typeface="Tahoma"/>
                <a:cs typeface="Tahoma"/>
              </a:rPr>
              <a:t>oy</a:t>
            </a:r>
            <a:r>
              <a:rPr sz="1900" spc="15" dirty="0">
                <a:latin typeface="Tahoma"/>
                <a:cs typeface="Tahoma"/>
              </a:rPr>
              <a:t>ed</a:t>
            </a:r>
            <a:endParaRPr sz="1900">
              <a:latin typeface="Tahoma"/>
              <a:cs typeface="Tahoma"/>
            </a:endParaRPr>
          </a:p>
        </p:txBody>
      </p:sp>
      <p:grpSp>
        <p:nvGrpSpPr>
          <p:cNvPr id="644" name="object 72">
            <a:extLst>
              <a:ext uri="{FF2B5EF4-FFF2-40B4-BE49-F238E27FC236}">
                <a16:creationId xmlns="" xmlns:a16="http://schemas.microsoft.com/office/drawing/2014/main" id="{916BE16C-172B-529F-288C-4D2E0A998D23}"/>
              </a:ext>
            </a:extLst>
          </p:cNvPr>
          <p:cNvGrpSpPr/>
          <p:nvPr/>
        </p:nvGrpSpPr>
        <p:grpSpPr>
          <a:xfrm>
            <a:off x="8931378" y="3691507"/>
            <a:ext cx="232410" cy="259079"/>
            <a:chOff x="8731733" y="4109858"/>
            <a:chExt cx="232410" cy="259079"/>
          </a:xfrm>
        </p:grpSpPr>
        <p:sp>
          <p:nvSpPr>
            <p:cNvPr id="645" name="object 73">
              <a:extLst>
                <a:ext uri="{FF2B5EF4-FFF2-40B4-BE49-F238E27FC236}">
                  <a16:creationId xmlns="" xmlns:a16="http://schemas.microsoft.com/office/drawing/2014/main" id="{792B7CD4-EBF6-B492-D305-A8AED40CFCF7}"/>
                </a:ext>
              </a:extLst>
            </p:cNvPr>
            <p:cNvSpPr/>
            <p:nvPr/>
          </p:nvSpPr>
          <p:spPr>
            <a:xfrm>
              <a:off x="8731733" y="4239192"/>
              <a:ext cx="232410" cy="0"/>
            </a:xfrm>
            <a:custGeom>
              <a:avLst/>
              <a:gdLst/>
              <a:ahLst/>
              <a:cxnLst/>
              <a:rect l="l" t="t" r="r" b="b"/>
              <a:pathLst>
                <a:path w="232409">
                  <a:moveTo>
                    <a:pt x="0" y="0"/>
                  </a:moveTo>
                  <a:lnTo>
                    <a:pt x="231962" y="1"/>
                  </a:lnTo>
                </a:path>
              </a:pathLst>
            </a:custGeom>
            <a:ln w="12699">
              <a:solidFill>
                <a:srgbClr val="FF99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6" name="object 74">
              <a:extLst>
                <a:ext uri="{FF2B5EF4-FFF2-40B4-BE49-F238E27FC236}">
                  <a16:creationId xmlns="" xmlns:a16="http://schemas.microsoft.com/office/drawing/2014/main" id="{9D4D57DD-7FE6-1C86-D1AE-05BCD047D07C}"/>
                </a:ext>
              </a:extLst>
            </p:cNvPr>
            <p:cNvSpPr/>
            <p:nvPr/>
          </p:nvSpPr>
          <p:spPr>
            <a:xfrm>
              <a:off x="8847715" y="4109858"/>
              <a:ext cx="0" cy="259079"/>
            </a:xfrm>
            <a:custGeom>
              <a:avLst/>
              <a:gdLst/>
              <a:ahLst/>
              <a:cxnLst/>
              <a:rect l="l" t="t" r="r" b="b"/>
              <a:pathLst>
                <a:path h="259079">
                  <a:moveTo>
                    <a:pt x="0" y="0"/>
                  </a:moveTo>
                  <a:lnTo>
                    <a:pt x="1" y="258668"/>
                  </a:lnTo>
                </a:path>
              </a:pathLst>
            </a:custGeom>
            <a:ln w="12699">
              <a:solidFill>
                <a:srgbClr val="FF99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47" name="object 75">
            <a:extLst>
              <a:ext uri="{FF2B5EF4-FFF2-40B4-BE49-F238E27FC236}">
                <a16:creationId xmlns="" xmlns:a16="http://schemas.microsoft.com/office/drawing/2014/main" id="{6E2BA1DD-6F42-72C7-5A59-ABA80C8DC1EB}"/>
              </a:ext>
            </a:extLst>
          </p:cNvPr>
          <p:cNvGrpSpPr/>
          <p:nvPr/>
        </p:nvGrpSpPr>
        <p:grpSpPr>
          <a:xfrm>
            <a:off x="8177500" y="3691507"/>
            <a:ext cx="232410" cy="259079"/>
            <a:chOff x="7977855" y="4109858"/>
            <a:chExt cx="232410" cy="259079"/>
          </a:xfrm>
        </p:grpSpPr>
        <p:sp>
          <p:nvSpPr>
            <p:cNvPr id="648" name="object 76">
              <a:extLst>
                <a:ext uri="{FF2B5EF4-FFF2-40B4-BE49-F238E27FC236}">
                  <a16:creationId xmlns="" xmlns:a16="http://schemas.microsoft.com/office/drawing/2014/main" id="{2EF6B097-D1D2-E907-3226-7FD54AED8FA8}"/>
                </a:ext>
              </a:extLst>
            </p:cNvPr>
            <p:cNvSpPr/>
            <p:nvPr/>
          </p:nvSpPr>
          <p:spPr>
            <a:xfrm>
              <a:off x="7977855" y="4239192"/>
              <a:ext cx="232410" cy="0"/>
            </a:xfrm>
            <a:custGeom>
              <a:avLst/>
              <a:gdLst/>
              <a:ahLst/>
              <a:cxnLst/>
              <a:rect l="l" t="t" r="r" b="b"/>
              <a:pathLst>
                <a:path w="232409">
                  <a:moveTo>
                    <a:pt x="0" y="0"/>
                  </a:moveTo>
                  <a:lnTo>
                    <a:pt x="231962" y="1"/>
                  </a:lnTo>
                </a:path>
              </a:pathLst>
            </a:custGeom>
            <a:ln w="12699">
              <a:solidFill>
                <a:srgbClr val="FF99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9" name="object 77">
              <a:extLst>
                <a:ext uri="{FF2B5EF4-FFF2-40B4-BE49-F238E27FC236}">
                  <a16:creationId xmlns="" xmlns:a16="http://schemas.microsoft.com/office/drawing/2014/main" id="{D498EF2B-8140-E970-B3C9-BECE5F7C401D}"/>
                </a:ext>
              </a:extLst>
            </p:cNvPr>
            <p:cNvSpPr/>
            <p:nvPr/>
          </p:nvSpPr>
          <p:spPr>
            <a:xfrm>
              <a:off x="8093838" y="4109858"/>
              <a:ext cx="0" cy="259079"/>
            </a:xfrm>
            <a:custGeom>
              <a:avLst/>
              <a:gdLst/>
              <a:ahLst/>
              <a:cxnLst/>
              <a:rect l="l" t="t" r="r" b="b"/>
              <a:pathLst>
                <a:path h="259079">
                  <a:moveTo>
                    <a:pt x="0" y="0"/>
                  </a:moveTo>
                  <a:lnTo>
                    <a:pt x="1" y="258668"/>
                  </a:lnTo>
                </a:path>
              </a:pathLst>
            </a:custGeom>
            <a:ln w="12699">
              <a:solidFill>
                <a:srgbClr val="FF99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50" name="object 78">
            <a:extLst>
              <a:ext uri="{FF2B5EF4-FFF2-40B4-BE49-F238E27FC236}">
                <a16:creationId xmlns="" xmlns:a16="http://schemas.microsoft.com/office/drawing/2014/main" id="{2EDB7E83-4742-500A-F288-1EE5FCC54BEF}"/>
              </a:ext>
            </a:extLst>
          </p:cNvPr>
          <p:cNvGrpSpPr/>
          <p:nvPr/>
        </p:nvGrpSpPr>
        <p:grpSpPr>
          <a:xfrm>
            <a:off x="8583435" y="3303504"/>
            <a:ext cx="232410" cy="259079"/>
            <a:chOff x="8383790" y="3721855"/>
            <a:chExt cx="232410" cy="259079"/>
          </a:xfrm>
        </p:grpSpPr>
        <p:sp>
          <p:nvSpPr>
            <p:cNvPr id="651" name="object 79">
              <a:extLst>
                <a:ext uri="{FF2B5EF4-FFF2-40B4-BE49-F238E27FC236}">
                  <a16:creationId xmlns="" xmlns:a16="http://schemas.microsoft.com/office/drawing/2014/main" id="{D4EF6B43-3547-211F-233F-980142BC79CF}"/>
                </a:ext>
              </a:extLst>
            </p:cNvPr>
            <p:cNvSpPr/>
            <p:nvPr/>
          </p:nvSpPr>
          <p:spPr>
            <a:xfrm>
              <a:off x="8383790" y="3851190"/>
              <a:ext cx="232410" cy="0"/>
            </a:xfrm>
            <a:custGeom>
              <a:avLst/>
              <a:gdLst/>
              <a:ahLst/>
              <a:cxnLst/>
              <a:rect l="l" t="t" r="r" b="b"/>
              <a:pathLst>
                <a:path w="232409">
                  <a:moveTo>
                    <a:pt x="0" y="0"/>
                  </a:moveTo>
                  <a:lnTo>
                    <a:pt x="231962" y="1"/>
                  </a:lnTo>
                </a:path>
              </a:pathLst>
            </a:custGeom>
            <a:ln w="12699">
              <a:solidFill>
                <a:srgbClr val="FF99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2" name="object 80">
              <a:extLst>
                <a:ext uri="{FF2B5EF4-FFF2-40B4-BE49-F238E27FC236}">
                  <a16:creationId xmlns="" xmlns:a16="http://schemas.microsoft.com/office/drawing/2014/main" id="{8F06E974-F321-7237-843A-38CB1583C3AC}"/>
                </a:ext>
              </a:extLst>
            </p:cNvPr>
            <p:cNvSpPr/>
            <p:nvPr/>
          </p:nvSpPr>
          <p:spPr>
            <a:xfrm>
              <a:off x="8499772" y="3721855"/>
              <a:ext cx="0" cy="259079"/>
            </a:xfrm>
            <a:custGeom>
              <a:avLst/>
              <a:gdLst/>
              <a:ahLst/>
              <a:cxnLst/>
              <a:rect l="l" t="t" r="r" b="b"/>
              <a:pathLst>
                <a:path h="259079">
                  <a:moveTo>
                    <a:pt x="0" y="0"/>
                  </a:moveTo>
                  <a:lnTo>
                    <a:pt x="1" y="258668"/>
                  </a:lnTo>
                </a:path>
              </a:pathLst>
            </a:custGeom>
            <a:ln w="12699">
              <a:solidFill>
                <a:srgbClr val="FF99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53" name="object 87">
            <a:extLst>
              <a:ext uri="{FF2B5EF4-FFF2-40B4-BE49-F238E27FC236}">
                <a16:creationId xmlns="" xmlns:a16="http://schemas.microsoft.com/office/drawing/2014/main" id="{CF1E5250-8088-850E-E131-68E6B443F027}"/>
              </a:ext>
            </a:extLst>
          </p:cNvPr>
          <p:cNvGrpSpPr/>
          <p:nvPr/>
        </p:nvGrpSpPr>
        <p:grpSpPr>
          <a:xfrm>
            <a:off x="7887547" y="3303504"/>
            <a:ext cx="232410" cy="259079"/>
            <a:chOff x="7687902" y="3721855"/>
            <a:chExt cx="232410" cy="259079"/>
          </a:xfrm>
        </p:grpSpPr>
        <p:sp>
          <p:nvSpPr>
            <p:cNvPr id="654" name="object 88">
              <a:extLst>
                <a:ext uri="{FF2B5EF4-FFF2-40B4-BE49-F238E27FC236}">
                  <a16:creationId xmlns="" xmlns:a16="http://schemas.microsoft.com/office/drawing/2014/main" id="{F88D70D9-82B0-5099-BE3A-E0F06E2193C1}"/>
                </a:ext>
              </a:extLst>
            </p:cNvPr>
            <p:cNvSpPr/>
            <p:nvPr/>
          </p:nvSpPr>
          <p:spPr>
            <a:xfrm>
              <a:off x="7687902" y="3851190"/>
              <a:ext cx="232410" cy="0"/>
            </a:xfrm>
            <a:custGeom>
              <a:avLst/>
              <a:gdLst/>
              <a:ahLst/>
              <a:cxnLst/>
              <a:rect l="l" t="t" r="r" b="b"/>
              <a:pathLst>
                <a:path w="232409">
                  <a:moveTo>
                    <a:pt x="0" y="0"/>
                  </a:moveTo>
                  <a:lnTo>
                    <a:pt x="231962" y="1"/>
                  </a:lnTo>
                </a:path>
              </a:pathLst>
            </a:custGeom>
            <a:ln w="12699">
              <a:solidFill>
                <a:srgbClr val="FF99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5" name="object 89">
              <a:extLst>
                <a:ext uri="{FF2B5EF4-FFF2-40B4-BE49-F238E27FC236}">
                  <a16:creationId xmlns="" xmlns:a16="http://schemas.microsoft.com/office/drawing/2014/main" id="{59EC59CD-4A57-0D96-4361-CC9658DC949D}"/>
                </a:ext>
              </a:extLst>
            </p:cNvPr>
            <p:cNvSpPr/>
            <p:nvPr/>
          </p:nvSpPr>
          <p:spPr>
            <a:xfrm>
              <a:off x="7803884" y="3721855"/>
              <a:ext cx="0" cy="259079"/>
            </a:xfrm>
            <a:custGeom>
              <a:avLst/>
              <a:gdLst/>
              <a:ahLst/>
              <a:cxnLst/>
              <a:rect l="l" t="t" r="r" b="b"/>
              <a:pathLst>
                <a:path h="259079">
                  <a:moveTo>
                    <a:pt x="0" y="0"/>
                  </a:moveTo>
                  <a:lnTo>
                    <a:pt x="1" y="258668"/>
                  </a:lnTo>
                </a:path>
              </a:pathLst>
            </a:custGeom>
            <a:ln w="12699">
              <a:solidFill>
                <a:srgbClr val="FF99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56" name="object 90">
            <a:extLst>
              <a:ext uri="{FF2B5EF4-FFF2-40B4-BE49-F238E27FC236}">
                <a16:creationId xmlns="" xmlns:a16="http://schemas.microsoft.com/office/drawing/2014/main" id="{AB766CFB-96D1-3CAD-2CAD-8EC4899C219F}"/>
              </a:ext>
            </a:extLst>
          </p:cNvPr>
          <p:cNvGrpSpPr/>
          <p:nvPr/>
        </p:nvGrpSpPr>
        <p:grpSpPr>
          <a:xfrm>
            <a:off x="8525445" y="3950175"/>
            <a:ext cx="232410" cy="259079"/>
            <a:chOff x="8325800" y="4368526"/>
            <a:chExt cx="232410" cy="259079"/>
          </a:xfrm>
        </p:grpSpPr>
        <p:sp>
          <p:nvSpPr>
            <p:cNvPr id="657" name="object 91">
              <a:extLst>
                <a:ext uri="{FF2B5EF4-FFF2-40B4-BE49-F238E27FC236}">
                  <a16:creationId xmlns="" xmlns:a16="http://schemas.microsoft.com/office/drawing/2014/main" id="{55BF7065-A86D-8D31-6510-B1D3407E227E}"/>
                </a:ext>
              </a:extLst>
            </p:cNvPr>
            <p:cNvSpPr/>
            <p:nvPr/>
          </p:nvSpPr>
          <p:spPr>
            <a:xfrm>
              <a:off x="8325800" y="4497861"/>
              <a:ext cx="232410" cy="0"/>
            </a:xfrm>
            <a:custGeom>
              <a:avLst/>
              <a:gdLst/>
              <a:ahLst/>
              <a:cxnLst/>
              <a:rect l="l" t="t" r="r" b="b"/>
              <a:pathLst>
                <a:path w="232409">
                  <a:moveTo>
                    <a:pt x="0" y="0"/>
                  </a:moveTo>
                  <a:lnTo>
                    <a:pt x="231962" y="1"/>
                  </a:lnTo>
                </a:path>
              </a:pathLst>
            </a:custGeom>
            <a:ln w="12699">
              <a:solidFill>
                <a:srgbClr val="FF99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8" name="object 92">
              <a:extLst>
                <a:ext uri="{FF2B5EF4-FFF2-40B4-BE49-F238E27FC236}">
                  <a16:creationId xmlns="" xmlns:a16="http://schemas.microsoft.com/office/drawing/2014/main" id="{10AE837E-766D-AACC-A0D4-0CBE74124A04}"/>
                </a:ext>
              </a:extLst>
            </p:cNvPr>
            <p:cNvSpPr/>
            <p:nvPr/>
          </p:nvSpPr>
          <p:spPr>
            <a:xfrm>
              <a:off x="8441781" y="4368526"/>
              <a:ext cx="0" cy="259079"/>
            </a:xfrm>
            <a:custGeom>
              <a:avLst/>
              <a:gdLst/>
              <a:ahLst/>
              <a:cxnLst/>
              <a:rect l="l" t="t" r="r" b="b"/>
              <a:pathLst>
                <a:path h="259079">
                  <a:moveTo>
                    <a:pt x="0" y="0"/>
                  </a:moveTo>
                  <a:lnTo>
                    <a:pt x="1" y="258668"/>
                  </a:lnTo>
                </a:path>
              </a:pathLst>
            </a:custGeom>
            <a:ln w="12699">
              <a:solidFill>
                <a:srgbClr val="FF99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59" name="object 93">
            <a:extLst>
              <a:ext uri="{FF2B5EF4-FFF2-40B4-BE49-F238E27FC236}">
                <a16:creationId xmlns="" xmlns:a16="http://schemas.microsoft.com/office/drawing/2014/main" id="{60E7F256-20B1-EE28-55FC-428358C51873}"/>
              </a:ext>
            </a:extLst>
          </p:cNvPr>
          <p:cNvGrpSpPr/>
          <p:nvPr/>
        </p:nvGrpSpPr>
        <p:grpSpPr>
          <a:xfrm>
            <a:off x="8293483" y="2980169"/>
            <a:ext cx="232410" cy="259079"/>
            <a:chOff x="8093838" y="3398520"/>
            <a:chExt cx="232410" cy="259079"/>
          </a:xfrm>
        </p:grpSpPr>
        <p:sp>
          <p:nvSpPr>
            <p:cNvPr id="660" name="object 94">
              <a:extLst>
                <a:ext uri="{FF2B5EF4-FFF2-40B4-BE49-F238E27FC236}">
                  <a16:creationId xmlns="" xmlns:a16="http://schemas.microsoft.com/office/drawing/2014/main" id="{846889EA-409C-7EBB-6C87-6AC9DD9E6A52}"/>
                </a:ext>
              </a:extLst>
            </p:cNvPr>
            <p:cNvSpPr/>
            <p:nvPr/>
          </p:nvSpPr>
          <p:spPr>
            <a:xfrm>
              <a:off x="8093838" y="3527854"/>
              <a:ext cx="232410" cy="0"/>
            </a:xfrm>
            <a:custGeom>
              <a:avLst/>
              <a:gdLst/>
              <a:ahLst/>
              <a:cxnLst/>
              <a:rect l="l" t="t" r="r" b="b"/>
              <a:pathLst>
                <a:path w="232409">
                  <a:moveTo>
                    <a:pt x="0" y="0"/>
                  </a:moveTo>
                  <a:lnTo>
                    <a:pt x="231962" y="1"/>
                  </a:lnTo>
                </a:path>
              </a:pathLst>
            </a:custGeom>
            <a:ln w="12699">
              <a:solidFill>
                <a:srgbClr val="FF99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1" name="object 95">
              <a:extLst>
                <a:ext uri="{FF2B5EF4-FFF2-40B4-BE49-F238E27FC236}">
                  <a16:creationId xmlns="" xmlns:a16="http://schemas.microsoft.com/office/drawing/2014/main" id="{148E6F7E-01B4-0D0A-EFED-2C78CE14DF98}"/>
                </a:ext>
              </a:extLst>
            </p:cNvPr>
            <p:cNvSpPr/>
            <p:nvPr/>
          </p:nvSpPr>
          <p:spPr>
            <a:xfrm>
              <a:off x="8209818" y="3398520"/>
              <a:ext cx="0" cy="259079"/>
            </a:xfrm>
            <a:custGeom>
              <a:avLst/>
              <a:gdLst/>
              <a:ahLst/>
              <a:cxnLst/>
              <a:rect l="l" t="t" r="r" b="b"/>
              <a:pathLst>
                <a:path h="259079">
                  <a:moveTo>
                    <a:pt x="0" y="0"/>
                  </a:moveTo>
                  <a:lnTo>
                    <a:pt x="1" y="258668"/>
                  </a:lnTo>
                </a:path>
              </a:pathLst>
            </a:custGeom>
            <a:ln w="12699">
              <a:solidFill>
                <a:srgbClr val="FF99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662" name="object 96">
            <a:extLst>
              <a:ext uri="{FF2B5EF4-FFF2-40B4-BE49-F238E27FC236}">
                <a16:creationId xmlns="" xmlns:a16="http://schemas.microsoft.com/office/drawing/2014/main" id="{406572EF-B542-4930-87E4-900AD32D9CD4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011339" y="4978500"/>
            <a:ext cx="128680" cy="142034"/>
          </a:xfrm>
          <a:prstGeom prst="rect">
            <a:avLst/>
          </a:prstGeom>
        </p:spPr>
      </p:pic>
      <p:grpSp>
        <p:nvGrpSpPr>
          <p:cNvPr id="663" name="object 97">
            <a:extLst>
              <a:ext uri="{FF2B5EF4-FFF2-40B4-BE49-F238E27FC236}">
                <a16:creationId xmlns="" xmlns:a16="http://schemas.microsoft.com/office/drawing/2014/main" id="{DCEA9358-A40F-93FB-85F5-D2F2CCB8DFDD}"/>
              </a:ext>
            </a:extLst>
          </p:cNvPr>
          <p:cNvGrpSpPr/>
          <p:nvPr/>
        </p:nvGrpSpPr>
        <p:grpSpPr>
          <a:xfrm>
            <a:off x="8100180" y="4144177"/>
            <a:ext cx="232410" cy="259079"/>
            <a:chOff x="7900535" y="4562528"/>
            <a:chExt cx="232410" cy="259079"/>
          </a:xfrm>
        </p:grpSpPr>
        <p:sp>
          <p:nvSpPr>
            <p:cNvPr id="664" name="object 98">
              <a:extLst>
                <a:ext uri="{FF2B5EF4-FFF2-40B4-BE49-F238E27FC236}">
                  <a16:creationId xmlns="" xmlns:a16="http://schemas.microsoft.com/office/drawing/2014/main" id="{DACA18D4-413C-E2C0-A7F1-3F41B9337407}"/>
                </a:ext>
              </a:extLst>
            </p:cNvPr>
            <p:cNvSpPr/>
            <p:nvPr/>
          </p:nvSpPr>
          <p:spPr>
            <a:xfrm>
              <a:off x="7900535" y="4691862"/>
              <a:ext cx="232410" cy="0"/>
            </a:xfrm>
            <a:custGeom>
              <a:avLst/>
              <a:gdLst/>
              <a:ahLst/>
              <a:cxnLst/>
              <a:rect l="l" t="t" r="r" b="b"/>
              <a:pathLst>
                <a:path w="232409">
                  <a:moveTo>
                    <a:pt x="0" y="0"/>
                  </a:moveTo>
                  <a:lnTo>
                    <a:pt x="231962" y="1"/>
                  </a:lnTo>
                </a:path>
              </a:pathLst>
            </a:custGeom>
            <a:ln w="12699">
              <a:solidFill>
                <a:srgbClr val="FF99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5" name="object 99">
              <a:extLst>
                <a:ext uri="{FF2B5EF4-FFF2-40B4-BE49-F238E27FC236}">
                  <a16:creationId xmlns="" xmlns:a16="http://schemas.microsoft.com/office/drawing/2014/main" id="{31714A7A-7EE2-0A44-68BA-9604FF4C97C8}"/>
                </a:ext>
              </a:extLst>
            </p:cNvPr>
            <p:cNvSpPr/>
            <p:nvPr/>
          </p:nvSpPr>
          <p:spPr>
            <a:xfrm>
              <a:off x="8016518" y="4562528"/>
              <a:ext cx="0" cy="259079"/>
            </a:xfrm>
            <a:custGeom>
              <a:avLst/>
              <a:gdLst/>
              <a:ahLst/>
              <a:cxnLst/>
              <a:rect l="l" t="t" r="r" b="b"/>
              <a:pathLst>
                <a:path h="259079">
                  <a:moveTo>
                    <a:pt x="0" y="0"/>
                  </a:moveTo>
                  <a:lnTo>
                    <a:pt x="1" y="258668"/>
                  </a:lnTo>
                </a:path>
              </a:pathLst>
            </a:custGeom>
            <a:ln w="12699">
              <a:solidFill>
                <a:srgbClr val="FF99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66" name="object 100">
            <a:extLst>
              <a:ext uri="{FF2B5EF4-FFF2-40B4-BE49-F238E27FC236}">
                <a16:creationId xmlns="" xmlns:a16="http://schemas.microsoft.com/office/drawing/2014/main" id="{390FF5CE-34AD-366F-CDA7-EE7349CFF82E}"/>
              </a:ext>
            </a:extLst>
          </p:cNvPr>
          <p:cNvGrpSpPr/>
          <p:nvPr/>
        </p:nvGrpSpPr>
        <p:grpSpPr>
          <a:xfrm>
            <a:off x="7887547" y="4532180"/>
            <a:ext cx="232410" cy="259079"/>
            <a:chOff x="7687902" y="4950531"/>
            <a:chExt cx="232410" cy="259079"/>
          </a:xfrm>
        </p:grpSpPr>
        <p:sp>
          <p:nvSpPr>
            <p:cNvPr id="667" name="object 101">
              <a:extLst>
                <a:ext uri="{FF2B5EF4-FFF2-40B4-BE49-F238E27FC236}">
                  <a16:creationId xmlns="" xmlns:a16="http://schemas.microsoft.com/office/drawing/2014/main" id="{74620325-7870-3770-226E-3648DE108B5A}"/>
                </a:ext>
              </a:extLst>
            </p:cNvPr>
            <p:cNvSpPr/>
            <p:nvPr/>
          </p:nvSpPr>
          <p:spPr>
            <a:xfrm>
              <a:off x="7687902" y="5079865"/>
              <a:ext cx="232410" cy="0"/>
            </a:xfrm>
            <a:custGeom>
              <a:avLst/>
              <a:gdLst/>
              <a:ahLst/>
              <a:cxnLst/>
              <a:rect l="l" t="t" r="r" b="b"/>
              <a:pathLst>
                <a:path w="232409">
                  <a:moveTo>
                    <a:pt x="0" y="0"/>
                  </a:moveTo>
                  <a:lnTo>
                    <a:pt x="231962" y="1"/>
                  </a:lnTo>
                </a:path>
              </a:pathLst>
            </a:custGeom>
            <a:ln w="12699">
              <a:solidFill>
                <a:srgbClr val="FF99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8" name="object 102">
              <a:extLst>
                <a:ext uri="{FF2B5EF4-FFF2-40B4-BE49-F238E27FC236}">
                  <a16:creationId xmlns="" xmlns:a16="http://schemas.microsoft.com/office/drawing/2014/main" id="{981C9775-E3E8-589F-759D-55DFD15B96A8}"/>
                </a:ext>
              </a:extLst>
            </p:cNvPr>
            <p:cNvSpPr/>
            <p:nvPr/>
          </p:nvSpPr>
          <p:spPr>
            <a:xfrm>
              <a:off x="7803884" y="4950531"/>
              <a:ext cx="0" cy="259079"/>
            </a:xfrm>
            <a:custGeom>
              <a:avLst/>
              <a:gdLst/>
              <a:ahLst/>
              <a:cxnLst/>
              <a:rect l="l" t="t" r="r" b="b"/>
              <a:pathLst>
                <a:path h="259079">
                  <a:moveTo>
                    <a:pt x="0" y="0"/>
                  </a:moveTo>
                  <a:lnTo>
                    <a:pt x="1" y="258668"/>
                  </a:lnTo>
                </a:path>
              </a:pathLst>
            </a:custGeom>
            <a:ln w="12699">
              <a:solidFill>
                <a:srgbClr val="FF99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69" name="object 103">
            <a:extLst>
              <a:ext uri="{FF2B5EF4-FFF2-40B4-BE49-F238E27FC236}">
                <a16:creationId xmlns="" xmlns:a16="http://schemas.microsoft.com/office/drawing/2014/main" id="{B4AFC1D6-27BB-0DDB-DD9F-DE287811D901}"/>
              </a:ext>
            </a:extLst>
          </p:cNvPr>
          <p:cNvGrpSpPr/>
          <p:nvPr/>
        </p:nvGrpSpPr>
        <p:grpSpPr>
          <a:xfrm>
            <a:off x="7771568" y="3820841"/>
            <a:ext cx="232410" cy="259079"/>
            <a:chOff x="7571923" y="4239192"/>
            <a:chExt cx="232410" cy="259079"/>
          </a:xfrm>
        </p:grpSpPr>
        <p:sp>
          <p:nvSpPr>
            <p:cNvPr id="670" name="object 104">
              <a:extLst>
                <a:ext uri="{FF2B5EF4-FFF2-40B4-BE49-F238E27FC236}">
                  <a16:creationId xmlns="" xmlns:a16="http://schemas.microsoft.com/office/drawing/2014/main" id="{E09CA218-CC6D-7F6A-F631-3C32D4938B87}"/>
                </a:ext>
              </a:extLst>
            </p:cNvPr>
            <p:cNvSpPr/>
            <p:nvPr/>
          </p:nvSpPr>
          <p:spPr>
            <a:xfrm>
              <a:off x="7571923" y="4368527"/>
              <a:ext cx="232410" cy="0"/>
            </a:xfrm>
            <a:custGeom>
              <a:avLst/>
              <a:gdLst/>
              <a:ahLst/>
              <a:cxnLst/>
              <a:rect l="l" t="t" r="r" b="b"/>
              <a:pathLst>
                <a:path w="232409">
                  <a:moveTo>
                    <a:pt x="0" y="0"/>
                  </a:moveTo>
                  <a:lnTo>
                    <a:pt x="231962" y="1"/>
                  </a:lnTo>
                </a:path>
              </a:pathLst>
            </a:custGeom>
            <a:ln w="12699">
              <a:solidFill>
                <a:srgbClr val="FF99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1" name="object 105">
              <a:extLst>
                <a:ext uri="{FF2B5EF4-FFF2-40B4-BE49-F238E27FC236}">
                  <a16:creationId xmlns="" xmlns:a16="http://schemas.microsoft.com/office/drawing/2014/main" id="{6C2D62A9-83B2-1FFF-C99B-D9BB26B7B7CF}"/>
                </a:ext>
              </a:extLst>
            </p:cNvPr>
            <p:cNvSpPr/>
            <p:nvPr/>
          </p:nvSpPr>
          <p:spPr>
            <a:xfrm>
              <a:off x="7687904" y="4239192"/>
              <a:ext cx="0" cy="259079"/>
            </a:xfrm>
            <a:custGeom>
              <a:avLst/>
              <a:gdLst/>
              <a:ahLst/>
              <a:cxnLst/>
              <a:rect l="l" t="t" r="r" b="b"/>
              <a:pathLst>
                <a:path h="259079">
                  <a:moveTo>
                    <a:pt x="0" y="0"/>
                  </a:moveTo>
                  <a:lnTo>
                    <a:pt x="1" y="258668"/>
                  </a:lnTo>
                </a:path>
              </a:pathLst>
            </a:custGeom>
            <a:ln w="12699">
              <a:solidFill>
                <a:srgbClr val="FF99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672" name="object 106">
            <a:extLst>
              <a:ext uri="{FF2B5EF4-FFF2-40B4-BE49-F238E27FC236}">
                <a16:creationId xmlns="" xmlns:a16="http://schemas.microsoft.com/office/drawing/2014/main" id="{B5A1DAC0-C83A-4F93-DCA9-2D1D259065BE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243301" y="4137827"/>
            <a:ext cx="128680" cy="142034"/>
          </a:xfrm>
          <a:prstGeom prst="rect">
            <a:avLst/>
          </a:prstGeom>
        </p:spPr>
      </p:pic>
      <p:pic>
        <p:nvPicPr>
          <p:cNvPr id="673" name="object 107">
            <a:extLst>
              <a:ext uri="{FF2B5EF4-FFF2-40B4-BE49-F238E27FC236}">
                <a16:creationId xmlns="" xmlns:a16="http://schemas.microsoft.com/office/drawing/2014/main" id="{E6F0483A-76E7-615D-D915-19365FF51876}"/>
              </a:ext>
            </a:extLst>
          </p:cNvPr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243301" y="5366502"/>
            <a:ext cx="128680" cy="142034"/>
          </a:xfrm>
          <a:prstGeom prst="rect">
            <a:avLst/>
          </a:prstGeom>
        </p:spPr>
      </p:pic>
      <p:pic>
        <p:nvPicPr>
          <p:cNvPr id="674" name="object 108">
            <a:extLst>
              <a:ext uri="{FF2B5EF4-FFF2-40B4-BE49-F238E27FC236}">
                <a16:creationId xmlns="" xmlns:a16="http://schemas.microsoft.com/office/drawing/2014/main" id="{A03EDEDF-D75A-59EF-3299-0FD865930ACA}"/>
              </a:ext>
            </a:extLst>
          </p:cNvPr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185310" y="4525830"/>
            <a:ext cx="128680" cy="142034"/>
          </a:xfrm>
          <a:prstGeom prst="rect">
            <a:avLst/>
          </a:prstGeom>
        </p:spPr>
      </p:pic>
      <p:pic>
        <p:nvPicPr>
          <p:cNvPr id="675" name="object 109">
            <a:extLst>
              <a:ext uri="{FF2B5EF4-FFF2-40B4-BE49-F238E27FC236}">
                <a16:creationId xmlns="" xmlns:a16="http://schemas.microsoft.com/office/drawing/2014/main" id="{8CAE9138-3FDA-680C-2721-F129D881C469}"/>
              </a:ext>
            </a:extLst>
          </p:cNvPr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779376" y="3943825"/>
            <a:ext cx="128680" cy="142034"/>
          </a:xfrm>
          <a:prstGeom prst="rect">
            <a:avLst/>
          </a:prstGeom>
        </p:spPr>
      </p:pic>
      <p:pic>
        <p:nvPicPr>
          <p:cNvPr id="676" name="object 110">
            <a:extLst>
              <a:ext uri="{FF2B5EF4-FFF2-40B4-BE49-F238E27FC236}">
                <a16:creationId xmlns="" xmlns:a16="http://schemas.microsoft.com/office/drawing/2014/main" id="{0651F88F-BB60-0349-112A-AD521EE69B99}"/>
              </a:ext>
            </a:extLst>
          </p:cNvPr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6547414" y="5107834"/>
            <a:ext cx="128680" cy="142034"/>
          </a:xfrm>
          <a:prstGeom prst="rect">
            <a:avLst/>
          </a:prstGeom>
        </p:spPr>
      </p:pic>
      <p:pic>
        <p:nvPicPr>
          <p:cNvPr id="677" name="object 111">
            <a:extLst>
              <a:ext uri="{FF2B5EF4-FFF2-40B4-BE49-F238E27FC236}">
                <a16:creationId xmlns="" xmlns:a16="http://schemas.microsoft.com/office/drawing/2014/main" id="{66D99FA1-8315-94A0-55A3-E6323C57ACE6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663395" y="5625171"/>
            <a:ext cx="128680" cy="142034"/>
          </a:xfrm>
          <a:prstGeom prst="rect">
            <a:avLst/>
          </a:prstGeom>
        </p:spPr>
      </p:pic>
      <p:pic>
        <p:nvPicPr>
          <p:cNvPr id="678" name="object 112">
            <a:extLst>
              <a:ext uri="{FF2B5EF4-FFF2-40B4-BE49-F238E27FC236}">
                <a16:creationId xmlns="" xmlns:a16="http://schemas.microsoft.com/office/drawing/2014/main" id="{FA22BEB6-C228-CE8E-124E-A950F1AC135B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373442" y="5495837"/>
            <a:ext cx="128680" cy="142034"/>
          </a:xfrm>
          <a:prstGeom prst="rect">
            <a:avLst/>
          </a:prstGeom>
        </p:spPr>
      </p:pic>
      <p:pic>
        <p:nvPicPr>
          <p:cNvPr id="679" name="object 113">
            <a:extLst>
              <a:ext uri="{FF2B5EF4-FFF2-40B4-BE49-F238E27FC236}">
                <a16:creationId xmlns="" xmlns:a16="http://schemas.microsoft.com/office/drawing/2014/main" id="{42CF33D2-06CB-736D-8D52-F46E4876BF8C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663395" y="4525830"/>
            <a:ext cx="128680" cy="142034"/>
          </a:xfrm>
          <a:prstGeom prst="rect">
            <a:avLst/>
          </a:prstGeom>
        </p:spPr>
      </p:pic>
      <p:grpSp>
        <p:nvGrpSpPr>
          <p:cNvPr id="680" name="object 114">
            <a:extLst>
              <a:ext uri="{FF2B5EF4-FFF2-40B4-BE49-F238E27FC236}">
                <a16:creationId xmlns="" xmlns:a16="http://schemas.microsoft.com/office/drawing/2014/main" id="{8969B744-0198-5476-EF0B-0DA64B02495B}"/>
              </a:ext>
            </a:extLst>
          </p:cNvPr>
          <p:cNvGrpSpPr/>
          <p:nvPr/>
        </p:nvGrpSpPr>
        <p:grpSpPr>
          <a:xfrm>
            <a:off x="6064159" y="4849165"/>
            <a:ext cx="264160" cy="271780"/>
            <a:chOff x="5864514" y="5267516"/>
            <a:chExt cx="264160" cy="271780"/>
          </a:xfrm>
        </p:grpSpPr>
        <p:pic>
          <p:nvPicPr>
            <p:cNvPr id="681" name="object 115">
              <a:extLst>
                <a:ext uri="{FF2B5EF4-FFF2-40B4-BE49-F238E27FC236}">
                  <a16:creationId xmlns="" xmlns:a16="http://schemas.microsoft.com/office/drawing/2014/main" id="{7D7C0AFC-6F37-A500-28D8-1CB70DD69E71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999825" y="5396851"/>
              <a:ext cx="128680" cy="142034"/>
            </a:xfrm>
            <a:prstGeom prst="rect">
              <a:avLst/>
            </a:prstGeom>
          </p:spPr>
        </p:pic>
        <p:pic>
          <p:nvPicPr>
            <p:cNvPr id="682" name="object 116">
              <a:extLst>
                <a:ext uri="{FF2B5EF4-FFF2-40B4-BE49-F238E27FC236}">
                  <a16:creationId xmlns="" xmlns:a16="http://schemas.microsoft.com/office/drawing/2014/main" id="{1797381B-10BF-2ABB-80A0-5BBF9CBC63FC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864514" y="5267516"/>
              <a:ext cx="128680" cy="142034"/>
            </a:xfrm>
            <a:prstGeom prst="rect">
              <a:avLst/>
            </a:prstGeom>
          </p:spPr>
        </p:pic>
      </p:grpSp>
      <p:grpSp>
        <p:nvGrpSpPr>
          <p:cNvPr id="683" name="object 117">
            <a:extLst>
              <a:ext uri="{FF2B5EF4-FFF2-40B4-BE49-F238E27FC236}">
                <a16:creationId xmlns="" xmlns:a16="http://schemas.microsoft.com/office/drawing/2014/main" id="{06AD124A-6E20-AF48-7C6E-349EF2F665C2}"/>
              </a:ext>
            </a:extLst>
          </p:cNvPr>
          <p:cNvGrpSpPr/>
          <p:nvPr/>
        </p:nvGrpSpPr>
        <p:grpSpPr>
          <a:xfrm>
            <a:off x="8235492" y="4596847"/>
            <a:ext cx="232410" cy="259079"/>
            <a:chOff x="8035847" y="5015198"/>
            <a:chExt cx="232410" cy="259079"/>
          </a:xfrm>
        </p:grpSpPr>
        <p:sp>
          <p:nvSpPr>
            <p:cNvPr id="684" name="object 118">
              <a:extLst>
                <a:ext uri="{FF2B5EF4-FFF2-40B4-BE49-F238E27FC236}">
                  <a16:creationId xmlns="" xmlns:a16="http://schemas.microsoft.com/office/drawing/2014/main" id="{767F8A99-EAB5-7597-8B81-525DED201426}"/>
                </a:ext>
              </a:extLst>
            </p:cNvPr>
            <p:cNvSpPr/>
            <p:nvPr/>
          </p:nvSpPr>
          <p:spPr>
            <a:xfrm>
              <a:off x="8035847" y="5144532"/>
              <a:ext cx="232410" cy="0"/>
            </a:xfrm>
            <a:custGeom>
              <a:avLst/>
              <a:gdLst/>
              <a:ahLst/>
              <a:cxnLst/>
              <a:rect l="l" t="t" r="r" b="b"/>
              <a:pathLst>
                <a:path w="232409">
                  <a:moveTo>
                    <a:pt x="0" y="0"/>
                  </a:moveTo>
                  <a:lnTo>
                    <a:pt x="231962" y="1"/>
                  </a:lnTo>
                </a:path>
              </a:pathLst>
            </a:custGeom>
            <a:ln w="12699">
              <a:solidFill>
                <a:srgbClr val="FF99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5" name="object 119">
              <a:extLst>
                <a:ext uri="{FF2B5EF4-FFF2-40B4-BE49-F238E27FC236}">
                  <a16:creationId xmlns="" xmlns:a16="http://schemas.microsoft.com/office/drawing/2014/main" id="{2457392A-020E-B3FF-F2A7-B64A9CEEC316}"/>
                </a:ext>
              </a:extLst>
            </p:cNvPr>
            <p:cNvSpPr/>
            <p:nvPr/>
          </p:nvSpPr>
          <p:spPr>
            <a:xfrm>
              <a:off x="8151828" y="5015198"/>
              <a:ext cx="0" cy="259079"/>
            </a:xfrm>
            <a:custGeom>
              <a:avLst/>
              <a:gdLst/>
              <a:ahLst/>
              <a:cxnLst/>
              <a:rect l="l" t="t" r="r" b="b"/>
              <a:pathLst>
                <a:path h="259079">
                  <a:moveTo>
                    <a:pt x="0" y="0"/>
                  </a:moveTo>
                  <a:lnTo>
                    <a:pt x="1" y="258668"/>
                  </a:lnTo>
                </a:path>
              </a:pathLst>
            </a:custGeom>
            <a:ln w="12699">
              <a:solidFill>
                <a:srgbClr val="FF99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86" name="object 120">
            <a:extLst>
              <a:ext uri="{FF2B5EF4-FFF2-40B4-BE49-F238E27FC236}">
                <a16:creationId xmlns="" xmlns:a16="http://schemas.microsoft.com/office/drawing/2014/main" id="{93EC998D-5319-D9D7-B965-8C62CDDB5C81}"/>
              </a:ext>
            </a:extLst>
          </p:cNvPr>
          <p:cNvSpPr/>
          <p:nvPr/>
        </p:nvSpPr>
        <p:spPr>
          <a:xfrm>
            <a:off x="7597595" y="3044836"/>
            <a:ext cx="0" cy="2845435"/>
          </a:xfrm>
          <a:custGeom>
            <a:avLst/>
            <a:gdLst/>
            <a:ahLst/>
            <a:cxnLst/>
            <a:rect l="l" t="t" r="r" b="b"/>
            <a:pathLst>
              <a:path h="2845435">
                <a:moveTo>
                  <a:pt x="0" y="0"/>
                </a:moveTo>
                <a:lnTo>
                  <a:pt x="1" y="2845353"/>
                </a:lnTo>
              </a:path>
            </a:pathLst>
          </a:custGeom>
          <a:ln w="37253">
            <a:solidFill>
              <a:srgbClr val="FF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87" name="object 121">
            <a:extLst>
              <a:ext uri="{FF2B5EF4-FFF2-40B4-BE49-F238E27FC236}">
                <a16:creationId xmlns="" xmlns:a16="http://schemas.microsoft.com/office/drawing/2014/main" id="{398EDD8E-2FF2-ADA5-1129-41C4E36158A9}"/>
              </a:ext>
            </a:extLst>
          </p:cNvPr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006168" y="3943825"/>
            <a:ext cx="128680" cy="142034"/>
          </a:xfrm>
          <a:prstGeom prst="rect">
            <a:avLst/>
          </a:prstGeom>
        </p:spPr>
      </p:pic>
      <p:pic>
        <p:nvPicPr>
          <p:cNvPr id="689" name="object 122">
            <a:extLst>
              <a:ext uri="{FF2B5EF4-FFF2-40B4-BE49-F238E27FC236}">
                <a16:creationId xmlns="" xmlns:a16="http://schemas.microsoft.com/office/drawing/2014/main" id="{B354C597-071A-297B-CD27-7610BC78E7CA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122150" y="4396495"/>
            <a:ext cx="128680" cy="142034"/>
          </a:xfrm>
          <a:prstGeom prst="rect">
            <a:avLst/>
          </a:prstGeom>
        </p:spPr>
      </p:pic>
      <p:pic>
        <p:nvPicPr>
          <p:cNvPr id="690" name="object 123">
            <a:extLst>
              <a:ext uri="{FF2B5EF4-FFF2-40B4-BE49-F238E27FC236}">
                <a16:creationId xmlns="" xmlns:a16="http://schemas.microsoft.com/office/drawing/2014/main" id="{F9C093BA-51E0-3B67-69EF-9E54C55EBFC7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431433" y="3943825"/>
            <a:ext cx="128680" cy="142034"/>
          </a:xfrm>
          <a:prstGeom prst="rect">
            <a:avLst/>
          </a:prstGeom>
        </p:spPr>
      </p:pic>
      <p:pic>
        <p:nvPicPr>
          <p:cNvPr id="691" name="object 124">
            <a:extLst>
              <a:ext uri="{FF2B5EF4-FFF2-40B4-BE49-F238E27FC236}">
                <a16:creationId xmlns="" xmlns:a16="http://schemas.microsoft.com/office/drawing/2014/main" id="{8D605400-4CBB-F062-E9FE-DD8AE79363E3}"/>
              </a:ext>
            </a:extLst>
          </p:cNvPr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7127321" y="3685157"/>
            <a:ext cx="128680" cy="142034"/>
          </a:xfrm>
          <a:prstGeom prst="rect">
            <a:avLst/>
          </a:prstGeom>
        </p:spPr>
      </p:pic>
      <p:pic>
        <p:nvPicPr>
          <p:cNvPr id="692" name="object 125">
            <a:extLst>
              <a:ext uri="{FF2B5EF4-FFF2-40B4-BE49-F238E27FC236}">
                <a16:creationId xmlns="" xmlns:a16="http://schemas.microsoft.com/office/drawing/2014/main" id="{8E77494F-36C5-F381-BB25-36789E322AB3}"/>
              </a:ext>
            </a:extLst>
          </p:cNvPr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412104" y="4590497"/>
            <a:ext cx="128680" cy="142034"/>
          </a:xfrm>
          <a:prstGeom prst="rect">
            <a:avLst/>
          </a:prstGeom>
        </p:spPr>
      </p:pic>
      <p:grpSp>
        <p:nvGrpSpPr>
          <p:cNvPr id="693" name="object 126">
            <a:extLst>
              <a:ext uri="{FF2B5EF4-FFF2-40B4-BE49-F238E27FC236}">
                <a16:creationId xmlns="" xmlns:a16="http://schemas.microsoft.com/office/drawing/2014/main" id="{08190B52-05A3-B5DF-8919-599E920D60C0}"/>
              </a:ext>
            </a:extLst>
          </p:cNvPr>
          <p:cNvGrpSpPr/>
          <p:nvPr/>
        </p:nvGrpSpPr>
        <p:grpSpPr>
          <a:xfrm>
            <a:off x="8351473" y="5372852"/>
            <a:ext cx="232410" cy="259079"/>
            <a:chOff x="8151828" y="5791203"/>
            <a:chExt cx="232410" cy="259079"/>
          </a:xfrm>
        </p:grpSpPr>
        <p:sp>
          <p:nvSpPr>
            <p:cNvPr id="694" name="object 127">
              <a:extLst>
                <a:ext uri="{FF2B5EF4-FFF2-40B4-BE49-F238E27FC236}">
                  <a16:creationId xmlns="" xmlns:a16="http://schemas.microsoft.com/office/drawing/2014/main" id="{F1A68AA6-4AA7-1B10-EF6D-11472843CCD0}"/>
                </a:ext>
              </a:extLst>
            </p:cNvPr>
            <p:cNvSpPr/>
            <p:nvPr/>
          </p:nvSpPr>
          <p:spPr>
            <a:xfrm>
              <a:off x="8151828" y="5920538"/>
              <a:ext cx="232410" cy="0"/>
            </a:xfrm>
            <a:custGeom>
              <a:avLst/>
              <a:gdLst/>
              <a:ahLst/>
              <a:cxnLst/>
              <a:rect l="l" t="t" r="r" b="b"/>
              <a:pathLst>
                <a:path w="232409">
                  <a:moveTo>
                    <a:pt x="0" y="0"/>
                  </a:moveTo>
                  <a:lnTo>
                    <a:pt x="231962" y="1"/>
                  </a:lnTo>
                </a:path>
              </a:pathLst>
            </a:custGeom>
            <a:ln w="12699">
              <a:solidFill>
                <a:srgbClr val="FF99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5" name="object 128">
              <a:extLst>
                <a:ext uri="{FF2B5EF4-FFF2-40B4-BE49-F238E27FC236}">
                  <a16:creationId xmlns="" xmlns:a16="http://schemas.microsoft.com/office/drawing/2014/main" id="{83A489CC-45B6-5748-570D-93FCEC4B6CEC}"/>
                </a:ext>
              </a:extLst>
            </p:cNvPr>
            <p:cNvSpPr/>
            <p:nvPr/>
          </p:nvSpPr>
          <p:spPr>
            <a:xfrm>
              <a:off x="8267810" y="5791203"/>
              <a:ext cx="0" cy="259079"/>
            </a:xfrm>
            <a:custGeom>
              <a:avLst/>
              <a:gdLst/>
              <a:ahLst/>
              <a:cxnLst/>
              <a:rect l="l" t="t" r="r" b="b"/>
              <a:pathLst>
                <a:path h="259079">
                  <a:moveTo>
                    <a:pt x="0" y="0"/>
                  </a:moveTo>
                  <a:lnTo>
                    <a:pt x="1" y="258668"/>
                  </a:lnTo>
                </a:path>
              </a:pathLst>
            </a:custGeom>
            <a:ln w="12699">
              <a:solidFill>
                <a:srgbClr val="FF99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96" name="object 129">
            <a:extLst>
              <a:ext uri="{FF2B5EF4-FFF2-40B4-BE49-F238E27FC236}">
                <a16:creationId xmlns="" xmlns:a16="http://schemas.microsoft.com/office/drawing/2014/main" id="{5BAB9089-9CCF-BA06-F3A6-EECBEA2B3182}"/>
              </a:ext>
            </a:extLst>
          </p:cNvPr>
          <p:cNvSpPr txBox="1"/>
          <p:nvPr/>
        </p:nvSpPr>
        <p:spPr>
          <a:xfrm>
            <a:off x="5809306" y="6120242"/>
            <a:ext cx="1361440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spc="5" dirty="0">
                <a:latin typeface="Tahoma"/>
                <a:cs typeface="Tahoma"/>
              </a:rPr>
              <a:t>Unemployed</a:t>
            </a:r>
            <a:endParaRPr sz="1900">
              <a:latin typeface="Tahoma"/>
              <a:cs typeface="Tahoma"/>
            </a:endParaRPr>
          </a:p>
        </p:txBody>
      </p:sp>
      <p:sp>
        <p:nvSpPr>
          <p:cNvPr id="697" name="object 130">
            <a:extLst>
              <a:ext uri="{FF2B5EF4-FFF2-40B4-BE49-F238E27FC236}">
                <a16:creationId xmlns="" xmlns:a16="http://schemas.microsoft.com/office/drawing/2014/main" id="{B74D2A4E-B210-DBEB-6F4D-D156D174BA3A}"/>
              </a:ext>
            </a:extLst>
          </p:cNvPr>
          <p:cNvSpPr txBox="1"/>
          <p:nvPr/>
        </p:nvSpPr>
        <p:spPr>
          <a:xfrm>
            <a:off x="6177689" y="1942645"/>
            <a:ext cx="2993390" cy="676275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 marR="5080" indent="224790">
              <a:lnSpc>
                <a:spcPct val="103200"/>
              </a:lnSpc>
              <a:spcBef>
                <a:spcPts val="20"/>
              </a:spcBef>
            </a:pPr>
            <a:r>
              <a:rPr sz="2100" b="1" spc="10" dirty="0">
                <a:solidFill>
                  <a:srgbClr val="FF0000"/>
                </a:solidFill>
                <a:latin typeface="Tahoma"/>
                <a:cs typeface="Tahoma"/>
              </a:rPr>
              <a:t>Split </a:t>
            </a:r>
            <a:r>
              <a:rPr sz="2100" b="1" spc="15" dirty="0">
                <a:solidFill>
                  <a:srgbClr val="FF0000"/>
                </a:solidFill>
                <a:latin typeface="Tahoma"/>
                <a:cs typeface="Tahoma"/>
              </a:rPr>
              <a:t>over </a:t>
            </a:r>
            <a:r>
              <a:rPr sz="2100" b="1" spc="10" dirty="0">
                <a:solidFill>
                  <a:srgbClr val="FF0000"/>
                </a:solidFill>
                <a:latin typeface="Tahoma"/>
                <a:cs typeface="Tahoma"/>
              </a:rPr>
              <a:t>whether </a:t>
            </a:r>
            <a:r>
              <a:rPr sz="2100" b="1" spc="15" dirty="0">
                <a:solidFill>
                  <a:srgbClr val="FF0000"/>
                </a:solidFill>
                <a:latin typeface="Tahoma"/>
                <a:cs typeface="Tahoma"/>
              </a:rPr>
              <a:t> applicant</a:t>
            </a:r>
            <a:r>
              <a:rPr sz="2100" b="1" spc="-1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2100" b="1" dirty="0">
                <a:solidFill>
                  <a:srgbClr val="FF0000"/>
                </a:solidFill>
                <a:latin typeface="Tahoma"/>
                <a:cs typeface="Tahoma"/>
              </a:rPr>
              <a:t>is </a:t>
            </a:r>
            <a:r>
              <a:rPr sz="2100" b="1" spc="15" dirty="0">
                <a:solidFill>
                  <a:srgbClr val="FF0000"/>
                </a:solidFill>
                <a:latin typeface="Tahoma"/>
                <a:cs typeface="Tahoma"/>
              </a:rPr>
              <a:t>employed</a:t>
            </a:r>
            <a:endParaRPr sz="2100">
              <a:latin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1813193207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>
          <a:xfrm>
            <a:off x="1828800" y="4724400"/>
            <a:ext cx="8458200" cy="1600200"/>
          </a:xfrm>
        </p:spPr>
        <p:txBody>
          <a:bodyPr rtlCol="0">
            <a:normAutofit lnSpcReduction="10000"/>
          </a:bodyPr>
          <a:lstStyle/>
          <a:p>
            <a:pPr marL="365760" indent="-256032" algn="ctr" fontAlgn="auto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SzPct val="68000"/>
              <a:defRPr/>
            </a:pPr>
            <a:r>
              <a:rPr lang="en-US" sz="3600" dirty="0">
                <a:latin typeface="+mn-lt"/>
                <a:cs typeface="Courier New" pitchFamily="49" charset="0"/>
              </a:rPr>
              <a:t>Session 7</a:t>
            </a:r>
          </a:p>
          <a:p>
            <a:pPr marL="365760" indent="-256032" algn="ctr" fontAlgn="auto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SzPct val="68000"/>
              <a:defRPr/>
            </a:pPr>
            <a:r>
              <a:rPr lang="en-US" sz="3600" dirty="0">
                <a:latin typeface="+mn-lt"/>
                <a:cs typeface="Courier New" pitchFamily="49" charset="0"/>
              </a:rPr>
              <a:t>Date – 15</a:t>
            </a:r>
            <a:r>
              <a:rPr lang="en-US" sz="3600" baseline="30000" dirty="0">
                <a:latin typeface="+mn-lt"/>
                <a:cs typeface="Courier New" pitchFamily="49" charset="0"/>
              </a:rPr>
              <a:t>th</a:t>
            </a:r>
            <a:r>
              <a:rPr lang="en-US" sz="3600" dirty="0">
                <a:latin typeface="+mn-lt"/>
                <a:cs typeface="Courier New" pitchFamily="49" charset="0"/>
              </a:rPr>
              <a:t> April 2023</a:t>
            </a:r>
          </a:p>
          <a:p>
            <a:pPr marL="365760" indent="-256032" algn="ctr" fontAlgn="auto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SzPct val="68000"/>
              <a:defRPr/>
            </a:pPr>
            <a:r>
              <a:rPr lang="en-US" sz="3600" dirty="0">
                <a:latin typeface="+mn-lt"/>
                <a:cs typeface="Courier New" pitchFamily="49" charset="0"/>
              </a:rPr>
              <a:t>(Decision Trees)</a:t>
            </a:r>
          </a:p>
          <a:p>
            <a:pPr marL="365760" indent="-256032" algn="ctr" fontAlgn="auto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SzPct val="68000"/>
              <a:defRPr/>
            </a:pPr>
            <a:endParaRPr lang="en-US" sz="3600" dirty="0">
              <a:latin typeface="+mn-lt"/>
              <a:cs typeface="Courier New" pitchFamily="49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7562880" y="5378400"/>
              <a:ext cx="571680" cy="68616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553520" y="5369040"/>
                <a:ext cx="590400" cy="704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25496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r>
              <a:rPr lang="en-US" b="1" dirty="0"/>
              <a:t>Information gain</a:t>
            </a:r>
            <a:endParaRPr dirty="0"/>
          </a:p>
        </p:txBody>
      </p:sp>
      <p:sp>
        <p:nvSpPr>
          <p:cNvPr id="2" name="object 2">
            <a:extLst>
              <a:ext uri="{FF2B5EF4-FFF2-40B4-BE49-F238E27FC236}">
                <a16:creationId xmlns="" xmlns:a16="http://schemas.microsoft.com/office/drawing/2014/main" id="{6BAB8E3A-FBF9-1182-4EF8-205053A856C5}"/>
              </a:ext>
            </a:extLst>
          </p:cNvPr>
          <p:cNvSpPr txBox="1"/>
          <p:nvPr/>
        </p:nvSpPr>
        <p:spPr>
          <a:xfrm>
            <a:off x="481076" y="1250475"/>
            <a:ext cx="11329924" cy="1340752"/>
          </a:xfrm>
          <a:prstGeom prst="rect">
            <a:avLst/>
          </a:prstGeom>
        </p:spPr>
        <p:txBody>
          <a:bodyPr vert="horz" wrap="square" lIns="0" tIns="139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95"/>
              </a:spcBef>
            </a:pPr>
            <a:r>
              <a:rPr sz="3800" b="1" spc="10" dirty="0">
                <a:solidFill>
                  <a:srgbClr val="800080"/>
                </a:solidFill>
                <a:latin typeface="Calibri"/>
                <a:cs typeface="Calibri"/>
              </a:rPr>
              <a:t>Impurity/Entropy </a:t>
            </a:r>
            <a:r>
              <a:rPr sz="3800" spc="5" dirty="0">
                <a:latin typeface="Calibri"/>
                <a:cs typeface="Calibri"/>
              </a:rPr>
              <a:t>(informal)</a:t>
            </a:r>
            <a:endParaRPr sz="3800" dirty="0">
              <a:latin typeface="Calibri"/>
              <a:cs typeface="Calibri"/>
            </a:endParaRPr>
          </a:p>
          <a:p>
            <a:pPr marL="958215" marR="5080" indent="-457200">
              <a:lnSpc>
                <a:spcPts val="3800"/>
              </a:lnSpc>
              <a:spcBef>
                <a:spcPts val="980"/>
              </a:spcBef>
              <a:buFont typeface="Courier New" panose="02070309020205020404" pitchFamily="49" charset="0"/>
              <a:buChar char="o"/>
            </a:pPr>
            <a:r>
              <a:rPr sz="3200" dirty="0" smtClean="0">
                <a:latin typeface="Calibri"/>
                <a:cs typeface="Calibri"/>
              </a:rPr>
              <a:t>M</a:t>
            </a:r>
            <a:r>
              <a:rPr sz="3200" spc="-5" dirty="0" smtClean="0">
                <a:latin typeface="Calibri"/>
                <a:cs typeface="Calibri"/>
              </a:rPr>
              <a:t>e</a:t>
            </a:r>
            <a:r>
              <a:rPr sz="3200" dirty="0" smtClean="0">
                <a:latin typeface="Calibri"/>
                <a:cs typeface="Calibri"/>
              </a:rPr>
              <a:t>a</a:t>
            </a:r>
            <a:r>
              <a:rPr sz="3200" spc="5" dirty="0" smtClean="0">
                <a:latin typeface="Calibri"/>
                <a:cs typeface="Calibri"/>
              </a:rPr>
              <a:t>s</a:t>
            </a:r>
            <a:r>
              <a:rPr sz="3200" dirty="0" smtClean="0">
                <a:latin typeface="Calibri"/>
                <a:cs typeface="Calibri"/>
              </a:rPr>
              <a:t>u</a:t>
            </a:r>
            <a:r>
              <a:rPr sz="3200" spc="-35" dirty="0" smtClean="0">
                <a:latin typeface="Calibri"/>
                <a:cs typeface="Calibri"/>
              </a:rPr>
              <a:t>r</a:t>
            </a:r>
            <a:r>
              <a:rPr sz="3200" spc="-5" dirty="0" smtClean="0">
                <a:latin typeface="Calibri"/>
                <a:cs typeface="Calibri"/>
              </a:rPr>
              <a:t>e</a:t>
            </a:r>
            <a:r>
              <a:rPr sz="3200" dirty="0" smtClean="0">
                <a:latin typeface="Calibri"/>
                <a:cs typeface="Calibri"/>
              </a:rPr>
              <a:t>s </a:t>
            </a:r>
            <a:r>
              <a:rPr sz="3200" spc="-5" dirty="0">
                <a:latin typeface="Calibri"/>
                <a:cs typeface="Calibri"/>
              </a:rPr>
              <a:t>t</a:t>
            </a:r>
            <a:r>
              <a:rPr sz="3200" dirty="0">
                <a:latin typeface="Calibri"/>
                <a:cs typeface="Calibri"/>
              </a:rPr>
              <a:t>he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l</a:t>
            </a:r>
            <a:r>
              <a:rPr sz="3200" spc="-15" dirty="0">
                <a:latin typeface="Calibri"/>
                <a:cs typeface="Calibri"/>
              </a:rPr>
              <a:t>e</a:t>
            </a:r>
            <a:r>
              <a:rPr sz="3200" spc="-35" dirty="0">
                <a:latin typeface="Calibri"/>
                <a:cs typeface="Calibri"/>
              </a:rPr>
              <a:t>v</a:t>
            </a:r>
            <a:r>
              <a:rPr sz="3200" spc="-5" dirty="0">
                <a:latin typeface="Calibri"/>
                <a:cs typeface="Calibri"/>
              </a:rPr>
              <a:t>e</a:t>
            </a:r>
            <a:r>
              <a:rPr sz="3200" dirty="0">
                <a:latin typeface="Calibri"/>
                <a:cs typeface="Calibri"/>
              </a:rPr>
              <a:t>l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10" dirty="0">
                <a:latin typeface="Calibri"/>
                <a:cs typeface="Calibri"/>
              </a:rPr>
              <a:t>o</a:t>
            </a:r>
            <a:r>
              <a:rPr sz="3200" dirty="0">
                <a:latin typeface="Calibri"/>
                <a:cs typeface="Calibri"/>
              </a:rPr>
              <a:t>f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b="1" dirty="0">
                <a:solidFill>
                  <a:srgbClr val="800080"/>
                </a:solidFill>
                <a:latin typeface="Calibri"/>
                <a:cs typeface="Calibri"/>
              </a:rPr>
              <a:t>i</a:t>
            </a:r>
            <a:r>
              <a:rPr sz="3200" b="1" spc="5" dirty="0">
                <a:solidFill>
                  <a:srgbClr val="800080"/>
                </a:solidFill>
                <a:latin typeface="Calibri"/>
                <a:cs typeface="Calibri"/>
              </a:rPr>
              <a:t>mpu</a:t>
            </a:r>
            <a:r>
              <a:rPr sz="3200" b="1" dirty="0">
                <a:solidFill>
                  <a:srgbClr val="800080"/>
                </a:solidFill>
                <a:latin typeface="Calibri"/>
                <a:cs typeface="Calibri"/>
              </a:rPr>
              <a:t>ri</a:t>
            </a:r>
            <a:r>
              <a:rPr sz="3200" b="1" spc="-5" dirty="0">
                <a:solidFill>
                  <a:srgbClr val="800080"/>
                </a:solidFill>
                <a:latin typeface="Calibri"/>
                <a:cs typeface="Calibri"/>
              </a:rPr>
              <a:t>t</a:t>
            </a:r>
            <a:r>
              <a:rPr sz="3200" b="1" dirty="0">
                <a:solidFill>
                  <a:srgbClr val="800080"/>
                </a:solidFill>
                <a:latin typeface="Calibri"/>
                <a:cs typeface="Calibri"/>
              </a:rPr>
              <a:t>y</a:t>
            </a:r>
            <a:r>
              <a:rPr sz="3200" b="1" spc="10" dirty="0">
                <a:solidFill>
                  <a:srgbClr val="800080"/>
                </a:solidFill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in a g</a:t>
            </a:r>
            <a:r>
              <a:rPr sz="3200" spc="-45" dirty="0">
                <a:latin typeface="Calibri"/>
                <a:cs typeface="Calibri"/>
              </a:rPr>
              <a:t>r</a:t>
            </a:r>
            <a:r>
              <a:rPr sz="3200" spc="10" dirty="0">
                <a:latin typeface="Calibri"/>
                <a:cs typeface="Calibri"/>
              </a:rPr>
              <a:t>o</a:t>
            </a:r>
            <a:r>
              <a:rPr sz="3200" dirty="0">
                <a:latin typeface="Calibri"/>
                <a:cs typeface="Calibri"/>
              </a:rPr>
              <a:t>up </a:t>
            </a:r>
            <a:r>
              <a:rPr sz="3200" spc="10" dirty="0">
                <a:latin typeface="Calibri"/>
                <a:cs typeface="Calibri"/>
              </a:rPr>
              <a:t>o</a:t>
            </a:r>
            <a:r>
              <a:rPr sz="3200" dirty="0">
                <a:latin typeface="Calibri"/>
                <a:cs typeface="Calibri"/>
              </a:rPr>
              <a:t>f  </a:t>
            </a:r>
            <a:r>
              <a:rPr sz="3200" spc="-15" dirty="0">
                <a:latin typeface="Calibri"/>
                <a:cs typeface="Calibri"/>
              </a:rPr>
              <a:t>examples</a:t>
            </a:r>
            <a:endParaRPr sz="3200" dirty="0">
              <a:latin typeface="Calibri"/>
              <a:cs typeface="Calibri"/>
            </a:endParaRPr>
          </a:p>
        </p:txBody>
      </p:sp>
      <p:grpSp>
        <p:nvGrpSpPr>
          <p:cNvPr id="3" name="object 3">
            <a:extLst>
              <a:ext uri="{FF2B5EF4-FFF2-40B4-BE49-F238E27FC236}">
                <a16:creationId xmlns="" xmlns:a16="http://schemas.microsoft.com/office/drawing/2014/main" id="{E6F0D4BF-BA67-256B-F6C4-55515FBCE847}"/>
              </a:ext>
            </a:extLst>
          </p:cNvPr>
          <p:cNvGrpSpPr/>
          <p:nvPr/>
        </p:nvGrpSpPr>
        <p:grpSpPr>
          <a:xfrm>
            <a:off x="1771650" y="3917102"/>
            <a:ext cx="1963420" cy="2007870"/>
            <a:chOff x="1771650" y="3917102"/>
            <a:chExt cx="1963420" cy="2007870"/>
          </a:xfrm>
        </p:grpSpPr>
        <p:sp>
          <p:nvSpPr>
            <p:cNvPr id="5" name="object 4">
              <a:extLst>
                <a:ext uri="{FF2B5EF4-FFF2-40B4-BE49-F238E27FC236}">
                  <a16:creationId xmlns="" xmlns:a16="http://schemas.microsoft.com/office/drawing/2014/main" id="{395D2F4E-A904-829F-F306-9061973AE554}"/>
                </a:ext>
              </a:extLst>
            </p:cNvPr>
            <p:cNvSpPr/>
            <p:nvPr/>
          </p:nvSpPr>
          <p:spPr>
            <a:xfrm>
              <a:off x="1778000" y="3923452"/>
              <a:ext cx="1950720" cy="1995170"/>
            </a:xfrm>
            <a:custGeom>
              <a:avLst/>
              <a:gdLst/>
              <a:ahLst/>
              <a:cxnLst/>
              <a:rect l="l" t="t" r="r" b="b"/>
              <a:pathLst>
                <a:path w="1950720" h="1995170">
                  <a:moveTo>
                    <a:pt x="0" y="997373"/>
                  </a:moveTo>
                  <a:lnTo>
                    <a:pt x="1124" y="949049"/>
                  </a:lnTo>
                  <a:lnTo>
                    <a:pt x="4464" y="901319"/>
                  </a:lnTo>
                  <a:lnTo>
                    <a:pt x="9969" y="854235"/>
                  </a:lnTo>
                  <a:lnTo>
                    <a:pt x="17587" y="807849"/>
                  </a:lnTo>
                  <a:lnTo>
                    <a:pt x="27267" y="762213"/>
                  </a:lnTo>
                  <a:lnTo>
                    <a:pt x="38958" y="717379"/>
                  </a:lnTo>
                  <a:lnTo>
                    <a:pt x="52609" y="673401"/>
                  </a:lnTo>
                  <a:lnTo>
                    <a:pt x="68168" y="630329"/>
                  </a:lnTo>
                  <a:lnTo>
                    <a:pt x="85586" y="588217"/>
                  </a:lnTo>
                  <a:lnTo>
                    <a:pt x="104810" y="547116"/>
                  </a:lnTo>
                  <a:lnTo>
                    <a:pt x="125790" y="507080"/>
                  </a:lnTo>
                  <a:lnTo>
                    <a:pt x="148475" y="468159"/>
                  </a:lnTo>
                  <a:lnTo>
                    <a:pt x="172812" y="430406"/>
                  </a:lnTo>
                  <a:lnTo>
                    <a:pt x="198752" y="393874"/>
                  </a:lnTo>
                  <a:lnTo>
                    <a:pt x="226244" y="358615"/>
                  </a:lnTo>
                  <a:lnTo>
                    <a:pt x="255235" y="324680"/>
                  </a:lnTo>
                  <a:lnTo>
                    <a:pt x="285676" y="292123"/>
                  </a:lnTo>
                  <a:lnTo>
                    <a:pt x="317514" y="260996"/>
                  </a:lnTo>
                  <a:lnTo>
                    <a:pt x="350700" y="231350"/>
                  </a:lnTo>
                  <a:lnTo>
                    <a:pt x="385181" y="203238"/>
                  </a:lnTo>
                  <a:lnTo>
                    <a:pt x="420906" y="176713"/>
                  </a:lnTo>
                  <a:lnTo>
                    <a:pt x="457826" y="151826"/>
                  </a:lnTo>
                  <a:lnTo>
                    <a:pt x="495888" y="128629"/>
                  </a:lnTo>
                  <a:lnTo>
                    <a:pt x="535041" y="107176"/>
                  </a:lnTo>
                  <a:lnTo>
                    <a:pt x="575234" y="87518"/>
                  </a:lnTo>
                  <a:lnTo>
                    <a:pt x="616417" y="69707"/>
                  </a:lnTo>
                  <a:lnTo>
                    <a:pt x="658538" y="53796"/>
                  </a:lnTo>
                  <a:lnTo>
                    <a:pt x="701546" y="39837"/>
                  </a:lnTo>
                  <a:lnTo>
                    <a:pt x="745390" y="27882"/>
                  </a:lnTo>
                  <a:lnTo>
                    <a:pt x="790018" y="17984"/>
                  </a:lnTo>
                  <a:lnTo>
                    <a:pt x="835381" y="10194"/>
                  </a:lnTo>
                  <a:lnTo>
                    <a:pt x="881426" y="4565"/>
                  </a:lnTo>
                  <a:lnTo>
                    <a:pt x="928102" y="1150"/>
                  </a:lnTo>
                  <a:lnTo>
                    <a:pt x="975359" y="0"/>
                  </a:lnTo>
                  <a:lnTo>
                    <a:pt x="1022617" y="1150"/>
                  </a:lnTo>
                  <a:lnTo>
                    <a:pt x="1069293" y="4565"/>
                  </a:lnTo>
                  <a:lnTo>
                    <a:pt x="1115338" y="10194"/>
                  </a:lnTo>
                  <a:lnTo>
                    <a:pt x="1160701" y="17984"/>
                  </a:lnTo>
                  <a:lnTo>
                    <a:pt x="1205329" y="27882"/>
                  </a:lnTo>
                  <a:lnTo>
                    <a:pt x="1249173" y="39837"/>
                  </a:lnTo>
                  <a:lnTo>
                    <a:pt x="1292181" y="53796"/>
                  </a:lnTo>
                  <a:lnTo>
                    <a:pt x="1334302" y="69707"/>
                  </a:lnTo>
                  <a:lnTo>
                    <a:pt x="1375484" y="87518"/>
                  </a:lnTo>
                  <a:lnTo>
                    <a:pt x="1415678" y="107176"/>
                  </a:lnTo>
                  <a:lnTo>
                    <a:pt x="1454831" y="128629"/>
                  </a:lnTo>
                  <a:lnTo>
                    <a:pt x="1492893" y="151826"/>
                  </a:lnTo>
                  <a:lnTo>
                    <a:pt x="1529812" y="176713"/>
                  </a:lnTo>
                  <a:lnTo>
                    <a:pt x="1565538" y="203238"/>
                  </a:lnTo>
                  <a:lnTo>
                    <a:pt x="1600019" y="231350"/>
                  </a:lnTo>
                  <a:lnTo>
                    <a:pt x="1633205" y="260996"/>
                  </a:lnTo>
                  <a:lnTo>
                    <a:pt x="1665043" y="292123"/>
                  </a:lnTo>
                  <a:lnTo>
                    <a:pt x="1695484" y="324680"/>
                  </a:lnTo>
                  <a:lnTo>
                    <a:pt x="1724475" y="358615"/>
                  </a:lnTo>
                  <a:lnTo>
                    <a:pt x="1751966" y="393874"/>
                  </a:lnTo>
                  <a:lnTo>
                    <a:pt x="1777907" y="430406"/>
                  </a:lnTo>
                  <a:lnTo>
                    <a:pt x="1802244" y="468159"/>
                  </a:lnTo>
                  <a:lnTo>
                    <a:pt x="1824929" y="507080"/>
                  </a:lnTo>
                  <a:lnTo>
                    <a:pt x="1845909" y="547116"/>
                  </a:lnTo>
                  <a:lnTo>
                    <a:pt x="1865133" y="588217"/>
                  </a:lnTo>
                  <a:lnTo>
                    <a:pt x="1882551" y="630329"/>
                  </a:lnTo>
                  <a:lnTo>
                    <a:pt x="1898110" y="673401"/>
                  </a:lnTo>
                  <a:lnTo>
                    <a:pt x="1911761" y="717379"/>
                  </a:lnTo>
                  <a:lnTo>
                    <a:pt x="1923452" y="762213"/>
                  </a:lnTo>
                  <a:lnTo>
                    <a:pt x="1933132" y="807849"/>
                  </a:lnTo>
                  <a:lnTo>
                    <a:pt x="1940750" y="854235"/>
                  </a:lnTo>
                  <a:lnTo>
                    <a:pt x="1946255" y="901319"/>
                  </a:lnTo>
                  <a:lnTo>
                    <a:pt x="1949595" y="949049"/>
                  </a:lnTo>
                  <a:lnTo>
                    <a:pt x="1950719" y="997373"/>
                  </a:lnTo>
                  <a:lnTo>
                    <a:pt x="1949595" y="1045696"/>
                  </a:lnTo>
                  <a:lnTo>
                    <a:pt x="1946255" y="1093426"/>
                  </a:lnTo>
                  <a:lnTo>
                    <a:pt x="1940750" y="1140511"/>
                  </a:lnTo>
                  <a:lnTo>
                    <a:pt x="1933132" y="1186897"/>
                  </a:lnTo>
                  <a:lnTo>
                    <a:pt x="1923452" y="1232533"/>
                  </a:lnTo>
                  <a:lnTo>
                    <a:pt x="1911761" y="1277366"/>
                  </a:lnTo>
                  <a:lnTo>
                    <a:pt x="1898110" y="1321345"/>
                  </a:lnTo>
                  <a:lnTo>
                    <a:pt x="1882551" y="1364416"/>
                  </a:lnTo>
                  <a:lnTo>
                    <a:pt x="1865133" y="1406528"/>
                  </a:lnTo>
                  <a:lnTo>
                    <a:pt x="1845909" y="1447629"/>
                  </a:lnTo>
                  <a:lnTo>
                    <a:pt x="1824929" y="1487666"/>
                  </a:lnTo>
                  <a:lnTo>
                    <a:pt x="1802244" y="1526587"/>
                  </a:lnTo>
                  <a:lnTo>
                    <a:pt x="1777907" y="1564339"/>
                  </a:lnTo>
                  <a:lnTo>
                    <a:pt x="1751966" y="1600871"/>
                  </a:lnTo>
                  <a:lnTo>
                    <a:pt x="1724475" y="1636131"/>
                  </a:lnTo>
                  <a:lnTo>
                    <a:pt x="1695484" y="1670065"/>
                  </a:lnTo>
                  <a:lnTo>
                    <a:pt x="1665043" y="1702622"/>
                  </a:lnTo>
                  <a:lnTo>
                    <a:pt x="1633205" y="1733750"/>
                  </a:lnTo>
                  <a:lnTo>
                    <a:pt x="1600019" y="1763395"/>
                  </a:lnTo>
                  <a:lnTo>
                    <a:pt x="1565538" y="1791507"/>
                  </a:lnTo>
                  <a:lnTo>
                    <a:pt x="1529812" y="1818033"/>
                  </a:lnTo>
                  <a:lnTo>
                    <a:pt x="1492893" y="1842920"/>
                  </a:lnTo>
                  <a:lnTo>
                    <a:pt x="1454831" y="1866116"/>
                  </a:lnTo>
                  <a:lnTo>
                    <a:pt x="1415678" y="1887570"/>
                  </a:lnTo>
                  <a:lnTo>
                    <a:pt x="1375484" y="1907228"/>
                  </a:lnTo>
                  <a:lnTo>
                    <a:pt x="1334302" y="1925039"/>
                  </a:lnTo>
                  <a:lnTo>
                    <a:pt x="1292181" y="1940950"/>
                  </a:lnTo>
                  <a:lnTo>
                    <a:pt x="1249173" y="1954909"/>
                  </a:lnTo>
                  <a:lnTo>
                    <a:pt x="1205329" y="1966864"/>
                  </a:lnTo>
                  <a:lnTo>
                    <a:pt x="1160701" y="1976762"/>
                  </a:lnTo>
                  <a:lnTo>
                    <a:pt x="1115338" y="1984552"/>
                  </a:lnTo>
                  <a:lnTo>
                    <a:pt x="1069293" y="1990180"/>
                  </a:lnTo>
                  <a:lnTo>
                    <a:pt x="1022617" y="1993596"/>
                  </a:lnTo>
                  <a:lnTo>
                    <a:pt x="975359" y="1994746"/>
                  </a:lnTo>
                  <a:lnTo>
                    <a:pt x="928102" y="1993596"/>
                  </a:lnTo>
                  <a:lnTo>
                    <a:pt x="881426" y="1990180"/>
                  </a:lnTo>
                  <a:lnTo>
                    <a:pt x="835381" y="1984552"/>
                  </a:lnTo>
                  <a:lnTo>
                    <a:pt x="790018" y="1976762"/>
                  </a:lnTo>
                  <a:lnTo>
                    <a:pt x="745390" y="1966864"/>
                  </a:lnTo>
                  <a:lnTo>
                    <a:pt x="701546" y="1954909"/>
                  </a:lnTo>
                  <a:lnTo>
                    <a:pt x="658538" y="1940950"/>
                  </a:lnTo>
                  <a:lnTo>
                    <a:pt x="616417" y="1925039"/>
                  </a:lnTo>
                  <a:lnTo>
                    <a:pt x="575234" y="1907228"/>
                  </a:lnTo>
                  <a:lnTo>
                    <a:pt x="535041" y="1887570"/>
                  </a:lnTo>
                  <a:lnTo>
                    <a:pt x="495888" y="1866116"/>
                  </a:lnTo>
                  <a:lnTo>
                    <a:pt x="457826" y="1842920"/>
                  </a:lnTo>
                  <a:lnTo>
                    <a:pt x="420906" y="1818033"/>
                  </a:lnTo>
                  <a:lnTo>
                    <a:pt x="385181" y="1791507"/>
                  </a:lnTo>
                  <a:lnTo>
                    <a:pt x="350700" y="1763395"/>
                  </a:lnTo>
                  <a:lnTo>
                    <a:pt x="317514" y="1733750"/>
                  </a:lnTo>
                  <a:lnTo>
                    <a:pt x="285676" y="1702622"/>
                  </a:lnTo>
                  <a:lnTo>
                    <a:pt x="255235" y="1670065"/>
                  </a:lnTo>
                  <a:lnTo>
                    <a:pt x="226244" y="1636131"/>
                  </a:lnTo>
                  <a:lnTo>
                    <a:pt x="198752" y="1600871"/>
                  </a:lnTo>
                  <a:lnTo>
                    <a:pt x="172812" y="1564339"/>
                  </a:lnTo>
                  <a:lnTo>
                    <a:pt x="148475" y="1526587"/>
                  </a:lnTo>
                  <a:lnTo>
                    <a:pt x="125790" y="1487666"/>
                  </a:lnTo>
                  <a:lnTo>
                    <a:pt x="104810" y="1447629"/>
                  </a:lnTo>
                  <a:lnTo>
                    <a:pt x="85586" y="1406528"/>
                  </a:lnTo>
                  <a:lnTo>
                    <a:pt x="68168" y="1364416"/>
                  </a:lnTo>
                  <a:lnTo>
                    <a:pt x="52609" y="1321345"/>
                  </a:lnTo>
                  <a:lnTo>
                    <a:pt x="38958" y="1277366"/>
                  </a:lnTo>
                  <a:lnTo>
                    <a:pt x="27267" y="1232533"/>
                  </a:lnTo>
                  <a:lnTo>
                    <a:pt x="17587" y="1186897"/>
                  </a:lnTo>
                  <a:lnTo>
                    <a:pt x="9969" y="1140511"/>
                  </a:lnTo>
                  <a:lnTo>
                    <a:pt x="4464" y="1093426"/>
                  </a:lnTo>
                  <a:lnTo>
                    <a:pt x="1124" y="1045696"/>
                  </a:lnTo>
                  <a:lnTo>
                    <a:pt x="0" y="997373"/>
                  </a:lnTo>
                  <a:close/>
                </a:path>
              </a:pathLst>
            </a:custGeom>
            <a:ln w="126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5">
              <a:extLst>
                <a:ext uri="{FF2B5EF4-FFF2-40B4-BE49-F238E27FC236}">
                  <a16:creationId xmlns="" xmlns:a16="http://schemas.microsoft.com/office/drawing/2014/main" id="{14A640F4-8392-3629-17C0-17DFF1E0EB9E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90576" y="4693396"/>
              <a:ext cx="218761" cy="233780"/>
            </a:xfrm>
            <a:prstGeom prst="rect">
              <a:avLst/>
            </a:prstGeom>
          </p:spPr>
        </p:pic>
        <p:pic>
          <p:nvPicPr>
            <p:cNvPr id="7" name="object 6">
              <a:extLst>
                <a:ext uri="{FF2B5EF4-FFF2-40B4-BE49-F238E27FC236}">
                  <a16:creationId xmlns="" xmlns:a16="http://schemas.microsoft.com/office/drawing/2014/main" id="{C4789A85-192C-B89B-08B2-FD1D4DBCE694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902701" y="4472316"/>
              <a:ext cx="216472" cy="233780"/>
            </a:xfrm>
            <a:prstGeom prst="rect">
              <a:avLst/>
            </a:prstGeom>
          </p:spPr>
        </p:pic>
        <p:pic>
          <p:nvPicPr>
            <p:cNvPr id="8" name="object 7">
              <a:extLst>
                <a:ext uri="{FF2B5EF4-FFF2-40B4-BE49-F238E27FC236}">
                  <a16:creationId xmlns="" xmlns:a16="http://schemas.microsoft.com/office/drawing/2014/main" id="{0139D2E8-039E-3E53-770E-5419D358DA6F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87546" y="5135556"/>
              <a:ext cx="218761" cy="236292"/>
            </a:xfrm>
            <a:prstGeom prst="rect">
              <a:avLst/>
            </a:prstGeom>
          </p:spPr>
        </p:pic>
        <p:pic>
          <p:nvPicPr>
            <p:cNvPr id="9" name="object 8">
              <a:extLst>
                <a:ext uri="{FF2B5EF4-FFF2-40B4-BE49-F238E27FC236}">
                  <a16:creationId xmlns="" xmlns:a16="http://schemas.microsoft.com/office/drawing/2014/main" id="{953DC259-1CB7-7AC5-8E85-21A12A8325D0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799670" y="4914476"/>
              <a:ext cx="216472" cy="233780"/>
            </a:xfrm>
            <a:prstGeom prst="rect">
              <a:avLst/>
            </a:prstGeom>
          </p:spPr>
        </p:pic>
        <p:sp>
          <p:nvSpPr>
            <p:cNvPr id="10" name="object 9">
              <a:extLst>
                <a:ext uri="{FF2B5EF4-FFF2-40B4-BE49-F238E27FC236}">
                  <a16:creationId xmlns="" xmlns:a16="http://schemas.microsoft.com/office/drawing/2014/main" id="{F9646264-1F7B-4959-DE76-2B1DA3B5E564}"/>
                </a:ext>
              </a:extLst>
            </p:cNvPr>
            <p:cNvSpPr/>
            <p:nvPr/>
          </p:nvSpPr>
          <p:spPr>
            <a:xfrm>
              <a:off x="2393896" y="4422139"/>
              <a:ext cx="309245" cy="0"/>
            </a:xfrm>
            <a:custGeom>
              <a:avLst/>
              <a:gdLst/>
              <a:ahLst/>
              <a:cxnLst/>
              <a:rect l="l" t="t" r="r" b="b"/>
              <a:pathLst>
                <a:path w="309244">
                  <a:moveTo>
                    <a:pt x="0" y="0"/>
                  </a:moveTo>
                  <a:lnTo>
                    <a:pt x="309093" y="1"/>
                  </a:lnTo>
                </a:path>
              </a:pathLst>
            </a:custGeom>
            <a:ln w="12699">
              <a:solidFill>
                <a:srgbClr val="FF99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0">
              <a:extLst>
                <a:ext uri="{FF2B5EF4-FFF2-40B4-BE49-F238E27FC236}">
                  <a16:creationId xmlns="" xmlns:a16="http://schemas.microsoft.com/office/drawing/2014/main" id="{A1603D22-C3E8-DFD3-418E-2964517FCC35}"/>
                </a:ext>
              </a:extLst>
            </p:cNvPr>
            <p:cNvSpPr/>
            <p:nvPr/>
          </p:nvSpPr>
          <p:spPr>
            <a:xfrm>
              <a:off x="2548444" y="4255073"/>
              <a:ext cx="0" cy="334645"/>
            </a:xfrm>
            <a:custGeom>
              <a:avLst/>
              <a:gdLst/>
              <a:ahLst/>
              <a:cxnLst/>
              <a:rect l="l" t="t" r="r" b="b"/>
              <a:pathLst>
                <a:path h="334645">
                  <a:moveTo>
                    <a:pt x="0" y="0"/>
                  </a:moveTo>
                  <a:lnTo>
                    <a:pt x="1" y="334132"/>
                  </a:lnTo>
                </a:path>
              </a:pathLst>
            </a:custGeom>
            <a:ln w="12699">
              <a:solidFill>
                <a:srgbClr val="FF99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1">
              <a:extLst>
                <a:ext uri="{FF2B5EF4-FFF2-40B4-BE49-F238E27FC236}">
                  <a16:creationId xmlns="" xmlns:a16="http://schemas.microsoft.com/office/drawing/2014/main" id="{54B7BBF2-CE7A-B8A1-57A0-392D3047F41A}"/>
                </a:ext>
              </a:extLst>
            </p:cNvPr>
            <p:cNvSpPr/>
            <p:nvPr/>
          </p:nvSpPr>
          <p:spPr>
            <a:xfrm>
              <a:off x="3215854" y="4644476"/>
              <a:ext cx="309245" cy="0"/>
            </a:xfrm>
            <a:custGeom>
              <a:avLst/>
              <a:gdLst/>
              <a:ahLst/>
              <a:cxnLst/>
              <a:rect l="l" t="t" r="r" b="b"/>
              <a:pathLst>
                <a:path w="309245">
                  <a:moveTo>
                    <a:pt x="0" y="0"/>
                  </a:moveTo>
                  <a:lnTo>
                    <a:pt x="309093" y="1"/>
                  </a:lnTo>
                </a:path>
              </a:pathLst>
            </a:custGeom>
            <a:ln w="12699">
              <a:solidFill>
                <a:srgbClr val="FF99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2">
              <a:extLst>
                <a:ext uri="{FF2B5EF4-FFF2-40B4-BE49-F238E27FC236}">
                  <a16:creationId xmlns="" xmlns:a16="http://schemas.microsoft.com/office/drawing/2014/main" id="{AAF56E03-D555-3150-2B54-37E459AF32E4}"/>
                </a:ext>
              </a:extLst>
            </p:cNvPr>
            <p:cNvSpPr/>
            <p:nvPr/>
          </p:nvSpPr>
          <p:spPr>
            <a:xfrm>
              <a:off x="3370402" y="4478666"/>
              <a:ext cx="0" cy="332105"/>
            </a:xfrm>
            <a:custGeom>
              <a:avLst/>
              <a:gdLst/>
              <a:ahLst/>
              <a:cxnLst/>
              <a:rect l="l" t="t" r="r" b="b"/>
              <a:pathLst>
                <a:path h="332104">
                  <a:moveTo>
                    <a:pt x="0" y="0"/>
                  </a:moveTo>
                  <a:lnTo>
                    <a:pt x="1" y="331620"/>
                  </a:lnTo>
                </a:path>
              </a:pathLst>
            </a:custGeom>
            <a:ln w="12699">
              <a:solidFill>
                <a:srgbClr val="FF99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3">
              <a:extLst>
                <a:ext uri="{FF2B5EF4-FFF2-40B4-BE49-F238E27FC236}">
                  <a16:creationId xmlns="" xmlns:a16="http://schemas.microsoft.com/office/drawing/2014/main" id="{026DF065-B892-6C23-648E-249E2B5DEBD4}"/>
                </a:ext>
              </a:extLst>
            </p:cNvPr>
            <p:cNvSpPr/>
            <p:nvPr/>
          </p:nvSpPr>
          <p:spPr>
            <a:xfrm>
              <a:off x="3112823" y="5198433"/>
              <a:ext cx="309245" cy="0"/>
            </a:xfrm>
            <a:custGeom>
              <a:avLst/>
              <a:gdLst/>
              <a:ahLst/>
              <a:cxnLst/>
              <a:rect l="l" t="t" r="r" b="b"/>
              <a:pathLst>
                <a:path w="309245">
                  <a:moveTo>
                    <a:pt x="0" y="0"/>
                  </a:moveTo>
                  <a:lnTo>
                    <a:pt x="309093" y="1"/>
                  </a:lnTo>
                </a:path>
              </a:pathLst>
            </a:custGeom>
            <a:ln w="12699">
              <a:solidFill>
                <a:srgbClr val="FF99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4">
              <a:extLst>
                <a:ext uri="{FF2B5EF4-FFF2-40B4-BE49-F238E27FC236}">
                  <a16:creationId xmlns="" xmlns:a16="http://schemas.microsoft.com/office/drawing/2014/main" id="{BC8BE189-D744-13AF-F361-62922BCBF081}"/>
                </a:ext>
              </a:extLst>
            </p:cNvPr>
            <p:cNvSpPr/>
            <p:nvPr/>
          </p:nvSpPr>
          <p:spPr>
            <a:xfrm>
              <a:off x="3267370" y="5031366"/>
              <a:ext cx="0" cy="334645"/>
            </a:xfrm>
            <a:custGeom>
              <a:avLst/>
              <a:gdLst/>
              <a:ahLst/>
              <a:cxnLst/>
              <a:rect l="l" t="t" r="r" b="b"/>
              <a:pathLst>
                <a:path h="334645">
                  <a:moveTo>
                    <a:pt x="0" y="0"/>
                  </a:moveTo>
                  <a:lnTo>
                    <a:pt x="1" y="334132"/>
                  </a:lnTo>
                </a:path>
              </a:pathLst>
            </a:custGeom>
            <a:ln w="12699">
              <a:solidFill>
                <a:srgbClr val="FF99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6" name="object 15">
            <a:extLst>
              <a:ext uri="{FF2B5EF4-FFF2-40B4-BE49-F238E27FC236}">
                <a16:creationId xmlns="" xmlns:a16="http://schemas.microsoft.com/office/drawing/2014/main" id="{42D9A271-7359-5A22-FB20-160CB9B06AD3}"/>
              </a:ext>
            </a:extLst>
          </p:cNvPr>
          <p:cNvGrpSpPr/>
          <p:nvPr/>
        </p:nvGrpSpPr>
        <p:grpSpPr>
          <a:xfrm>
            <a:off x="5673090" y="3917102"/>
            <a:ext cx="1943100" cy="1912620"/>
            <a:chOff x="5673090" y="3917102"/>
            <a:chExt cx="1943100" cy="1912620"/>
          </a:xfrm>
        </p:grpSpPr>
        <p:sp>
          <p:nvSpPr>
            <p:cNvPr id="17" name="object 16">
              <a:extLst>
                <a:ext uri="{FF2B5EF4-FFF2-40B4-BE49-F238E27FC236}">
                  <a16:creationId xmlns="" xmlns:a16="http://schemas.microsoft.com/office/drawing/2014/main" id="{30411CFE-3638-ABD8-5124-D8BC920B33D4}"/>
                </a:ext>
              </a:extLst>
            </p:cNvPr>
            <p:cNvSpPr/>
            <p:nvPr/>
          </p:nvSpPr>
          <p:spPr>
            <a:xfrm>
              <a:off x="5679440" y="3923452"/>
              <a:ext cx="1930400" cy="1899920"/>
            </a:xfrm>
            <a:custGeom>
              <a:avLst/>
              <a:gdLst/>
              <a:ahLst/>
              <a:cxnLst/>
              <a:rect l="l" t="t" r="r" b="b"/>
              <a:pathLst>
                <a:path w="1930400" h="1899920">
                  <a:moveTo>
                    <a:pt x="0" y="949959"/>
                  </a:moveTo>
                  <a:lnTo>
                    <a:pt x="1181" y="902547"/>
                  </a:lnTo>
                  <a:lnTo>
                    <a:pt x="4688" y="855736"/>
                  </a:lnTo>
                  <a:lnTo>
                    <a:pt x="10465" y="809581"/>
                  </a:lnTo>
                  <a:lnTo>
                    <a:pt x="18457" y="764137"/>
                  </a:lnTo>
                  <a:lnTo>
                    <a:pt x="28609" y="719458"/>
                  </a:lnTo>
                  <a:lnTo>
                    <a:pt x="40865" y="675598"/>
                  </a:lnTo>
                  <a:lnTo>
                    <a:pt x="55171" y="632613"/>
                  </a:lnTo>
                  <a:lnTo>
                    <a:pt x="71470" y="590555"/>
                  </a:lnTo>
                  <a:lnTo>
                    <a:pt x="89708" y="549480"/>
                  </a:lnTo>
                  <a:lnTo>
                    <a:pt x="109829" y="509443"/>
                  </a:lnTo>
                  <a:lnTo>
                    <a:pt x="131778" y="470496"/>
                  </a:lnTo>
                  <a:lnTo>
                    <a:pt x="155499" y="432696"/>
                  </a:lnTo>
                  <a:lnTo>
                    <a:pt x="180938" y="396097"/>
                  </a:lnTo>
                  <a:lnTo>
                    <a:pt x="208039" y="360752"/>
                  </a:lnTo>
                  <a:lnTo>
                    <a:pt x="236747" y="326716"/>
                  </a:lnTo>
                  <a:lnTo>
                    <a:pt x="267006" y="294044"/>
                  </a:lnTo>
                  <a:lnTo>
                    <a:pt x="298761" y="262790"/>
                  </a:lnTo>
                  <a:lnTo>
                    <a:pt x="331957" y="233009"/>
                  </a:lnTo>
                  <a:lnTo>
                    <a:pt x="366539" y="204754"/>
                  </a:lnTo>
                  <a:lnTo>
                    <a:pt x="402451" y="178081"/>
                  </a:lnTo>
                  <a:lnTo>
                    <a:pt x="439638" y="153044"/>
                  </a:lnTo>
                  <a:lnTo>
                    <a:pt x="478045" y="129697"/>
                  </a:lnTo>
                  <a:lnTo>
                    <a:pt x="517615" y="108094"/>
                  </a:lnTo>
                  <a:lnTo>
                    <a:pt x="558296" y="88291"/>
                  </a:lnTo>
                  <a:lnTo>
                    <a:pt x="600029" y="70341"/>
                  </a:lnTo>
                  <a:lnTo>
                    <a:pt x="642762" y="54299"/>
                  </a:lnTo>
                  <a:lnTo>
                    <a:pt x="686437" y="40220"/>
                  </a:lnTo>
                  <a:lnTo>
                    <a:pt x="731000" y="28157"/>
                  </a:lnTo>
                  <a:lnTo>
                    <a:pt x="776396" y="18165"/>
                  </a:lnTo>
                  <a:lnTo>
                    <a:pt x="822569" y="10300"/>
                  </a:lnTo>
                  <a:lnTo>
                    <a:pt x="869464" y="4614"/>
                  </a:lnTo>
                  <a:lnTo>
                    <a:pt x="917026" y="1162"/>
                  </a:lnTo>
                  <a:lnTo>
                    <a:pt x="965199" y="0"/>
                  </a:lnTo>
                  <a:lnTo>
                    <a:pt x="1013373" y="1162"/>
                  </a:lnTo>
                  <a:lnTo>
                    <a:pt x="1060935" y="4614"/>
                  </a:lnTo>
                  <a:lnTo>
                    <a:pt x="1107830" y="10300"/>
                  </a:lnTo>
                  <a:lnTo>
                    <a:pt x="1154003" y="18165"/>
                  </a:lnTo>
                  <a:lnTo>
                    <a:pt x="1199399" y="28157"/>
                  </a:lnTo>
                  <a:lnTo>
                    <a:pt x="1243962" y="40220"/>
                  </a:lnTo>
                  <a:lnTo>
                    <a:pt x="1287638" y="54299"/>
                  </a:lnTo>
                  <a:lnTo>
                    <a:pt x="1330370" y="70341"/>
                  </a:lnTo>
                  <a:lnTo>
                    <a:pt x="1372104" y="88291"/>
                  </a:lnTo>
                  <a:lnTo>
                    <a:pt x="1412784" y="108094"/>
                  </a:lnTo>
                  <a:lnTo>
                    <a:pt x="1452355" y="129697"/>
                  </a:lnTo>
                  <a:lnTo>
                    <a:pt x="1490761" y="153044"/>
                  </a:lnTo>
                  <a:lnTo>
                    <a:pt x="1527948" y="178081"/>
                  </a:lnTo>
                  <a:lnTo>
                    <a:pt x="1563860" y="204754"/>
                  </a:lnTo>
                  <a:lnTo>
                    <a:pt x="1598442" y="233009"/>
                  </a:lnTo>
                  <a:lnTo>
                    <a:pt x="1631638" y="262790"/>
                  </a:lnTo>
                  <a:lnTo>
                    <a:pt x="1663393" y="294044"/>
                  </a:lnTo>
                  <a:lnTo>
                    <a:pt x="1693652" y="326716"/>
                  </a:lnTo>
                  <a:lnTo>
                    <a:pt x="1722360" y="360752"/>
                  </a:lnTo>
                  <a:lnTo>
                    <a:pt x="1749461" y="396097"/>
                  </a:lnTo>
                  <a:lnTo>
                    <a:pt x="1774900" y="432696"/>
                  </a:lnTo>
                  <a:lnTo>
                    <a:pt x="1798621" y="470496"/>
                  </a:lnTo>
                  <a:lnTo>
                    <a:pt x="1820570" y="509443"/>
                  </a:lnTo>
                  <a:lnTo>
                    <a:pt x="1840691" y="549480"/>
                  </a:lnTo>
                  <a:lnTo>
                    <a:pt x="1858929" y="590555"/>
                  </a:lnTo>
                  <a:lnTo>
                    <a:pt x="1875228" y="632613"/>
                  </a:lnTo>
                  <a:lnTo>
                    <a:pt x="1889534" y="675598"/>
                  </a:lnTo>
                  <a:lnTo>
                    <a:pt x="1901790" y="719458"/>
                  </a:lnTo>
                  <a:lnTo>
                    <a:pt x="1911942" y="764137"/>
                  </a:lnTo>
                  <a:lnTo>
                    <a:pt x="1919934" y="809581"/>
                  </a:lnTo>
                  <a:lnTo>
                    <a:pt x="1925711" y="855736"/>
                  </a:lnTo>
                  <a:lnTo>
                    <a:pt x="1929218" y="902547"/>
                  </a:lnTo>
                  <a:lnTo>
                    <a:pt x="1930399" y="949959"/>
                  </a:lnTo>
                  <a:lnTo>
                    <a:pt x="1929218" y="997372"/>
                  </a:lnTo>
                  <a:lnTo>
                    <a:pt x="1925711" y="1044183"/>
                  </a:lnTo>
                  <a:lnTo>
                    <a:pt x="1919934" y="1090338"/>
                  </a:lnTo>
                  <a:lnTo>
                    <a:pt x="1911942" y="1135782"/>
                  </a:lnTo>
                  <a:lnTo>
                    <a:pt x="1901790" y="1180461"/>
                  </a:lnTo>
                  <a:lnTo>
                    <a:pt x="1889534" y="1224320"/>
                  </a:lnTo>
                  <a:lnTo>
                    <a:pt x="1875228" y="1267306"/>
                  </a:lnTo>
                  <a:lnTo>
                    <a:pt x="1858929" y="1309364"/>
                  </a:lnTo>
                  <a:lnTo>
                    <a:pt x="1840691" y="1350438"/>
                  </a:lnTo>
                  <a:lnTo>
                    <a:pt x="1820570" y="1390476"/>
                  </a:lnTo>
                  <a:lnTo>
                    <a:pt x="1798621" y="1429422"/>
                  </a:lnTo>
                  <a:lnTo>
                    <a:pt x="1774900" y="1467222"/>
                  </a:lnTo>
                  <a:lnTo>
                    <a:pt x="1749461" y="1503822"/>
                  </a:lnTo>
                  <a:lnTo>
                    <a:pt x="1722360" y="1539167"/>
                  </a:lnTo>
                  <a:lnTo>
                    <a:pt x="1693652" y="1573203"/>
                  </a:lnTo>
                  <a:lnTo>
                    <a:pt x="1663393" y="1605875"/>
                  </a:lnTo>
                  <a:lnTo>
                    <a:pt x="1631638" y="1637129"/>
                  </a:lnTo>
                  <a:lnTo>
                    <a:pt x="1598442" y="1666910"/>
                  </a:lnTo>
                  <a:lnTo>
                    <a:pt x="1563860" y="1695165"/>
                  </a:lnTo>
                  <a:lnTo>
                    <a:pt x="1527948" y="1721838"/>
                  </a:lnTo>
                  <a:lnTo>
                    <a:pt x="1490761" y="1746875"/>
                  </a:lnTo>
                  <a:lnTo>
                    <a:pt x="1452355" y="1770222"/>
                  </a:lnTo>
                  <a:lnTo>
                    <a:pt x="1412784" y="1791824"/>
                  </a:lnTo>
                  <a:lnTo>
                    <a:pt x="1372104" y="1811628"/>
                  </a:lnTo>
                  <a:lnTo>
                    <a:pt x="1330370" y="1829578"/>
                  </a:lnTo>
                  <a:lnTo>
                    <a:pt x="1287638" y="1845619"/>
                  </a:lnTo>
                  <a:lnTo>
                    <a:pt x="1243962" y="1859699"/>
                  </a:lnTo>
                  <a:lnTo>
                    <a:pt x="1199399" y="1871762"/>
                  </a:lnTo>
                  <a:lnTo>
                    <a:pt x="1154003" y="1881753"/>
                  </a:lnTo>
                  <a:lnTo>
                    <a:pt x="1107830" y="1889619"/>
                  </a:lnTo>
                  <a:lnTo>
                    <a:pt x="1060935" y="1895305"/>
                  </a:lnTo>
                  <a:lnTo>
                    <a:pt x="1013373" y="1898757"/>
                  </a:lnTo>
                  <a:lnTo>
                    <a:pt x="965199" y="1899919"/>
                  </a:lnTo>
                  <a:lnTo>
                    <a:pt x="917026" y="1898757"/>
                  </a:lnTo>
                  <a:lnTo>
                    <a:pt x="869464" y="1895305"/>
                  </a:lnTo>
                  <a:lnTo>
                    <a:pt x="822569" y="1889619"/>
                  </a:lnTo>
                  <a:lnTo>
                    <a:pt x="776396" y="1881753"/>
                  </a:lnTo>
                  <a:lnTo>
                    <a:pt x="731000" y="1871762"/>
                  </a:lnTo>
                  <a:lnTo>
                    <a:pt x="686437" y="1859699"/>
                  </a:lnTo>
                  <a:lnTo>
                    <a:pt x="642762" y="1845619"/>
                  </a:lnTo>
                  <a:lnTo>
                    <a:pt x="600029" y="1829578"/>
                  </a:lnTo>
                  <a:lnTo>
                    <a:pt x="558296" y="1811628"/>
                  </a:lnTo>
                  <a:lnTo>
                    <a:pt x="517615" y="1791824"/>
                  </a:lnTo>
                  <a:lnTo>
                    <a:pt x="478045" y="1770222"/>
                  </a:lnTo>
                  <a:lnTo>
                    <a:pt x="439638" y="1746875"/>
                  </a:lnTo>
                  <a:lnTo>
                    <a:pt x="402451" y="1721838"/>
                  </a:lnTo>
                  <a:lnTo>
                    <a:pt x="366539" y="1695165"/>
                  </a:lnTo>
                  <a:lnTo>
                    <a:pt x="331957" y="1666910"/>
                  </a:lnTo>
                  <a:lnTo>
                    <a:pt x="298761" y="1637129"/>
                  </a:lnTo>
                  <a:lnTo>
                    <a:pt x="267006" y="1605875"/>
                  </a:lnTo>
                  <a:lnTo>
                    <a:pt x="236747" y="1573203"/>
                  </a:lnTo>
                  <a:lnTo>
                    <a:pt x="208039" y="1539167"/>
                  </a:lnTo>
                  <a:lnTo>
                    <a:pt x="180938" y="1503822"/>
                  </a:lnTo>
                  <a:lnTo>
                    <a:pt x="155499" y="1467222"/>
                  </a:lnTo>
                  <a:lnTo>
                    <a:pt x="131778" y="1429422"/>
                  </a:lnTo>
                  <a:lnTo>
                    <a:pt x="109829" y="1390476"/>
                  </a:lnTo>
                  <a:lnTo>
                    <a:pt x="89708" y="1350438"/>
                  </a:lnTo>
                  <a:lnTo>
                    <a:pt x="71470" y="1309364"/>
                  </a:lnTo>
                  <a:lnTo>
                    <a:pt x="55171" y="1267306"/>
                  </a:lnTo>
                  <a:lnTo>
                    <a:pt x="40865" y="1224320"/>
                  </a:lnTo>
                  <a:lnTo>
                    <a:pt x="28609" y="1180461"/>
                  </a:lnTo>
                  <a:lnTo>
                    <a:pt x="18457" y="1135782"/>
                  </a:lnTo>
                  <a:lnTo>
                    <a:pt x="10465" y="1090338"/>
                  </a:lnTo>
                  <a:lnTo>
                    <a:pt x="4688" y="1044183"/>
                  </a:lnTo>
                  <a:lnTo>
                    <a:pt x="1181" y="997372"/>
                  </a:lnTo>
                  <a:lnTo>
                    <a:pt x="0" y="949959"/>
                  </a:lnTo>
                  <a:close/>
                </a:path>
              </a:pathLst>
            </a:custGeom>
            <a:ln w="126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7">
              <a:extLst>
                <a:ext uri="{FF2B5EF4-FFF2-40B4-BE49-F238E27FC236}">
                  <a16:creationId xmlns="" xmlns:a16="http://schemas.microsoft.com/office/drawing/2014/main" id="{5D03C2CA-9BF8-B0A4-CFC5-74841317C2C4}"/>
                </a:ext>
              </a:extLst>
            </p:cNvPr>
            <p:cNvSpPr/>
            <p:nvPr/>
          </p:nvSpPr>
          <p:spPr>
            <a:xfrm>
              <a:off x="6390878" y="4662842"/>
              <a:ext cx="204470" cy="210820"/>
            </a:xfrm>
            <a:custGeom>
              <a:avLst/>
              <a:gdLst/>
              <a:ahLst/>
              <a:cxnLst/>
              <a:rect l="l" t="t" r="r" b="b"/>
              <a:pathLst>
                <a:path w="204470" h="210820">
                  <a:moveTo>
                    <a:pt x="101958" y="0"/>
                  </a:moveTo>
                  <a:lnTo>
                    <a:pt x="62271" y="8273"/>
                  </a:lnTo>
                  <a:lnTo>
                    <a:pt x="29862" y="30837"/>
                  </a:lnTo>
                  <a:lnTo>
                    <a:pt x="8012" y="64303"/>
                  </a:lnTo>
                  <a:lnTo>
                    <a:pt x="0" y="105285"/>
                  </a:lnTo>
                  <a:lnTo>
                    <a:pt x="8012" y="146267"/>
                  </a:lnTo>
                  <a:lnTo>
                    <a:pt x="29862" y="179733"/>
                  </a:lnTo>
                  <a:lnTo>
                    <a:pt x="62271" y="202297"/>
                  </a:lnTo>
                  <a:lnTo>
                    <a:pt x="101958" y="210571"/>
                  </a:lnTo>
                  <a:lnTo>
                    <a:pt x="141644" y="202297"/>
                  </a:lnTo>
                  <a:lnTo>
                    <a:pt x="174053" y="179733"/>
                  </a:lnTo>
                  <a:lnTo>
                    <a:pt x="195903" y="146267"/>
                  </a:lnTo>
                  <a:lnTo>
                    <a:pt x="203916" y="105285"/>
                  </a:lnTo>
                  <a:lnTo>
                    <a:pt x="195903" y="64303"/>
                  </a:lnTo>
                  <a:lnTo>
                    <a:pt x="174053" y="30837"/>
                  </a:lnTo>
                  <a:lnTo>
                    <a:pt x="141644" y="8273"/>
                  </a:lnTo>
                  <a:lnTo>
                    <a:pt x="101958" y="0"/>
                  </a:lnTo>
                  <a:close/>
                </a:path>
              </a:pathLst>
            </a:custGeom>
            <a:solidFill>
              <a:srgbClr val="00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8">
              <a:extLst>
                <a:ext uri="{FF2B5EF4-FFF2-40B4-BE49-F238E27FC236}">
                  <a16:creationId xmlns="" xmlns:a16="http://schemas.microsoft.com/office/drawing/2014/main" id="{2FA23164-C487-6D2D-F9E2-CEA384C9D806}"/>
                </a:ext>
              </a:extLst>
            </p:cNvPr>
            <p:cNvSpPr/>
            <p:nvPr/>
          </p:nvSpPr>
          <p:spPr>
            <a:xfrm>
              <a:off x="6390878" y="4662842"/>
              <a:ext cx="204470" cy="210820"/>
            </a:xfrm>
            <a:custGeom>
              <a:avLst/>
              <a:gdLst/>
              <a:ahLst/>
              <a:cxnLst/>
              <a:rect l="l" t="t" r="r" b="b"/>
              <a:pathLst>
                <a:path w="204470" h="210820">
                  <a:moveTo>
                    <a:pt x="0" y="105285"/>
                  </a:moveTo>
                  <a:lnTo>
                    <a:pt x="8012" y="64303"/>
                  </a:lnTo>
                  <a:lnTo>
                    <a:pt x="29862" y="30837"/>
                  </a:lnTo>
                  <a:lnTo>
                    <a:pt x="62271" y="8273"/>
                  </a:lnTo>
                  <a:lnTo>
                    <a:pt x="101957" y="0"/>
                  </a:lnTo>
                  <a:lnTo>
                    <a:pt x="141644" y="8273"/>
                  </a:lnTo>
                  <a:lnTo>
                    <a:pt x="174052" y="30837"/>
                  </a:lnTo>
                  <a:lnTo>
                    <a:pt x="195903" y="64303"/>
                  </a:lnTo>
                  <a:lnTo>
                    <a:pt x="203915" y="105285"/>
                  </a:lnTo>
                  <a:lnTo>
                    <a:pt x="195903" y="146267"/>
                  </a:lnTo>
                  <a:lnTo>
                    <a:pt x="174052" y="179733"/>
                  </a:lnTo>
                  <a:lnTo>
                    <a:pt x="141644" y="202296"/>
                  </a:lnTo>
                  <a:lnTo>
                    <a:pt x="101957" y="210570"/>
                  </a:lnTo>
                  <a:lnTo>
                    <a:pt x="62271" y="202296"/>
                  </a:lnTo>
                  <a:lnTo>
                    <a:pt x="29862" y="179733"/>
                  </a:lnTo>
                  <a:lnTo>
                    <a:pt x="8012" y="146267"/>
                  </a:lnTo>
                  <a:lnTo>
                    <a:pt x="0" y="105285"/>
                  </a:lnTo>
                  <a:close/>
                </a:path>
              </a:pathLst>
            </a:custGeom>
            <a:ln w="126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19">
              <a:extLst>
                <a:ext uri="{FF2B5EF4-FFF2-40B4-BE49-F238E27FC236}">
                  <a16:creationId xmlns="" xmlns:a16="http://schemas.microsoft.com/office/drawing/2014/main" id="{3198DE0B-1539-6426-EEF9-A2E0AF957F97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790094" y="4445921"/>
              <a:ext cx="216615" cy="223270"/>
            </a:xfrm>
            <a:prstGeom prst="rect">
              <a:avLst/>
            </a:prstGeom>
          </p:spPr>
        </p:pic>
        <p:pic>
          <p:nvPicPr>
            <p:cNvPr id="21" name="object 20">
              <a:extLst>
                <a:ext uri="{FF2B5EF4-FFF2-40B4-BE49-F238E27FC236}">
                  <a16:creationId xmlns="" xmlns:a16="http://schemas.microsoft.com/office/drawing/2014/main" id="{CCE6D1E4-49A6-9CCF-F785-24C3D0AB4B71}"/>
                </a:ext>
              </a:extLst>
            </p:cNvPr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588443" y="4972348"/>
              <a:ext cx="214350" cy="225663"/>
            </a:xfrm>
            <a:prstGeom prst="rect">
              <a:avLst/>
            </a:prstGeom>
          </p:spPr>
        </p:pic>
        <p:pic>
          <p:nvPicPr>
            <p:cNvPr id="22" name="object 21">
              <a:extLst>
                <a:ext uri="{FF2B5EF4-FFF2-40B4-BE49-F238E27FC236}">
                  <a16:creationId xmlns="" xmlns:a16="http://schemas.microsoft.com/office/drawing/2014/main" id="{4B376B7E-0DF5-F4D1-5BF2-E0A35D4BE93C}"/>
                </a:ext>
              </a:extLst>
            </p:cNvPr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282570" y="5290596"/>
              <a:ext cx="216615" cy="223270"/>
            </a:xfrm>
            <a:prstGeom prst="rect">
              <a:avLst/>
            </a:prstGeom>
          </p:spPr>
        </p:pic>
        <p:pic>
          <p:nvPicPr>
            <p:cNvPr id="23" name="object 22">
              <a:extLst>
                <a:ext uri="{FF2B5EF4-FFF2-40B4-BE49-F238E27FC236}">
                  <a16:creationId xmlns="" xmlns:a16="http://schemas.microsoft.com/office/drawing/2014/main" id="{192957F1-AA21-126C-4D25-4E3AD3A94072}"/>
                </a:ext>
              </a:extLst>
            </p:cNvPr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978963" y="4551207"/>
              <a:ext cx="214350" cy="223270"/>
            </a:xfrm>
            <a:prstGeom prst="rect">
              <a:avLst/>
            </a:prstGeom>
          </p:spPr>
        </p:pic>
        <p:pic>
          <p:nvPicPr>
            <p:cNvPr id="24" name="object 23">
              <a:extLst>
                <a:ext uri="{FF2B5EF4-FFF2-40B4-BE49-F238E27FC236}">
                  <a16:creationId xmlns="" xmlns:a16="http://schemas.microsoft.com/office/drawing/2014/main" id="{5C37567F-CC3F-282F-F980-A5485865D536}"/>
                </a:ext>
              </a:extLst>
            </p:cNvPr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384528" y="4340637"/>
              <a:ext cx="216615" cy="223270"/>
            </a:xfrm>
            <a:prstGeom prst="rect">
              <a:avLst/>
            </a:prstGeom>
          </p:spPr>
        </p:pic>
        <p:sp>
          <p:nvSpPr>
            <p:cNvPr id="25" name="object 24">
              <a:extLst>
                <a:ext uri="{FF2B5EF4-FFF2-40B4-BE49-F238E27FC236}">
                  <a16:creationId xmlns="" xmlns:a16="http://schemas.microsoft.com/office/drawing/2014/main" id="{BD2AD8F0-A12B-A9BC-6A1D-DAFAA6B12DA8}"/>
                </a:ext>
              </a:extLst>
            </p:cNvPr>
            <p:cNvSpPr/>
            <p:nvPr/>
          </p:nvSpPr>
          <p:spPr>
            <a:xfrm>
              <a:off x="6186962" y="4873412"/>
              <a:ext cx="204470" cy="210820"/>
            </a:xfrm>
            <a:custGeom>
              <a:avLst/>
              <a:gdLst/>
              <a:ahLst/>
              <a:cxnLst/>
              <a:rect l="l" t="t" r="r" b="b"/>
              <a:pathLst>
                <a:path w="204470" h="210820">
                  <a:moveTo>
                    <a:pt x="101958" y="0"/>
                  </a:moveTo>
                  <a:lnTo>
                    <a:pt x="62271" y="8273"/>
                  </a:lnTo>
                  <a:lnTo>
                    <a:pt x="29863" y="30837"/>
                  </a:lnTo>
                  <a:lnTo>
                    <a:pt x="8012" y="64303"/>
                  </a:lnTo>
                  <a:lnTo>
                    <a:pt x="0" y="105285"/>
                  </a:lnTo>
                  <a:lnTo>
                    <a:pt x="8012" y="146266"/>
                  </a:lnTo>
                  <a:lnTo>
                    <a:pt x="29863" y="179732"/>
                  </a:lnTo>
                  <a:lnTo>
                    <a:pt x="62271" y="202296"/>
                  </a:lnTo>
                  <a:lnTo>
                    <a:pt x="101958" y="210569"/>
                  </a:lnTo>
                  <a:lnTo>
                    <a:pt x="141645" y="202296"/>
                  </a:lnTo>
                  <a:lnTo>
                    <a:pt x="174053" y="179732"/>
                  </a:lnTo>
                  <a:lnTo>
                    <a:pt x="195903" y="146266"/>
                  </a:lnTo>
                  <a:lnTo>
                    <a:pt x="203916" y="105285"/>
                  </a:lnTo>
                  <a:lnTo>
                    <a:pt x="195903" y="64303"/>
                  </a:lnTo>
                  <a:lnTo>
                    <a:pt x="174053" y="30837"/>
                  </a:lnTo>
                  <a:lnTo>
                    <a:pt x="141645" y="8273"/>
                  </a:lnTo>
                  <a:lnTo>
                    <a:pt x="101958" y="0"/>
                  </a:lnTo>
                  <a:close/>
                </a:path>
              </a:pathLst>
            </a:custGeom>
            <a:solidFill>
              <a:srgbClr val="00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5">
              <a:extLst>
                <a:ext uri="{FF2B5EF4-FFF2-40B4-BE49-F238E27FC236}">
                  <a16:creationId xmlns="" xmlns:a16="http://schemas.microsoft.com/office/drawing/2014/main" id="{BFDCA6BD-44D5-503B-C719-A12744F3EF9F}"/>
                </a:ext>
              </a:extLst>
            </p:cNvPr>
            <p:cNvSpPr/>
            <p:nvPr/>
          </p:nvSpPr>
          <p:spPr>
            <a:xfrm>
              <a:off x="6186962" y="4873412"/>
              <a:ext cx="204470" cy="210820"/>
            </a:xfrm>
            <a:custGeom>
              <a:avLst/>
              <a:gdLst/>
              <a:ahLst/>
              <a:cxnLst/>
              <a:rect l="l" t="t" r="r" b="b"/>
              <a:pathLst>
                <a:path w="204470" h="210820">
                  <a:moveTo>
                    <a:pt x="0" y="105285"/>
                  </a:moveTo>
                  <a:lnTo>
                    <a:pt x="8012" y="64303"/>
                  </a:lnTo>
                  <a:lnTo>
                    <a:pt x="29862" y="30837"/>
                  </a:lnTo>
                  <a:lnTo>
                    <a:pt x="62271" y="8273"/>
                  </a:lnTo>
                  <a:lnTo>
                    <a:pt x="101957" y="0"/>
                  </a:lnTo>
                  <a:lnTo>
                    <a:pt x="141644" y="8273"/>
                  </a:lnTo>
                  <a:lnTo>
                    <a:pt x="174052" y="30837"/>
                  </a:lnTo>
                  <a:lnTo>
                    <a:pt x="195903" y="64303"/>
                  </a:lnTo>
                  <a:lnTo>
                    <a:pt x="203915" y="105285"/>
                  </a:lnTo>
                  <a:lnTo>
                    <a:pt x="195903" y="146267"/>
                  </a:lnTo>
                  <a:lnTo>
                    <a:pt x="174052" y="179733"/>
                  </a:lnTo>
                  <a:lnTo>
                    <a:pt x="141644" y="202296"/>
                  </a:lnTo>
                  <a:lnTo>
                    <a:pt x="101957" y="210570"/>
                  </a:lnTo>
                  <a:lnTo>
                    <a:pt x="62271" y="202296"/>
                  </a:lnTo>
                  <a:lnTo>
                    <a:pt x="29862" y="179733"/>
                  </a:lnTo>
                  <a:lnTo>
                    <a:pt x="8012" y="146267"/>
                  </a:lnTo>
                  <a:lnTo>
                    <a:pt x="0" y="105285"/>
                  </a:lnTo>
                  <a:close/>
                </a:path>
              </a:pathLst>
            </a:custGeom>
            <a:ln w="126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6">
              <a:extLst>
                <a:ext uri="{FF2B5EF4-FFF2-40B4-BE49-F238E27FC236}">
                  <a16:creationId xmlns="" xmlns:a16="http://schemas.microsoft.com/office/drawing/2014/main" id="{0258BCC4-B9F9-46B5-4161-A08FD8445F3F}"/>
                </a:ext>
              </a:extLst>
            </p:cNvPr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877005" y="5185312"/>
              <a:ext cx="216615" cy="2232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431336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r>
              <a:rPr lang="en-US" b="1" dirty="0"/>
              <a:t>Information gain</a:t>
            </a:r>
            <a:endParaRPr dirty="0"/>
          </a:p>
        </p:txBody>
      </p:sp>
      <p:sp>
        <p:nvSpPr>
          <p:cNvPr id="4" name="object 2">
            <a:extLst>
              <a:ext uri="{FF2B5EF4-FFF2-40B4-BE49-F238E27FC236}">
                <a16:creationId xmlns="" xmlns:a16="http://schemas.microsoft.com/office/drawing/2014/main" id="{FCDAC281-DD12-552A-B198-5D21092A000D}"/>
              </a:ext>
            </a:extLst>
          </p:cNvPr>
          <p:cNvSpPr txBox="1">
            <a:spLocks/>
          </p:cNvSpPr>
          <p:nvPr/>
        </p:nvSpPr>
        <p:spPr>
          <a:xfrm>
            <a:off x="1483360" y="1245344"/>
            <a:ext cx="2097405" cy="741680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Helvetica" panose="020B0604020202030204" pitchFamily="34" charset="0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IN" spc="5">
                <a:solidFill>
                  <a:srgbClr val="0033CC"/>
                </a:solidFill>
              </a:rPr>
              <a:t>I</a:t>
            </a:r>
            <a:r>
              <a:rPr lang="en-IN">
                <a:solidFill>
                  <a:srgbClr val="0033CC"/>
                </a:solidFill>
              </a:rPr>
              <a:t>mpuri</a:t>
            </a:r>
            <a:r>
              <a:rPr lang="en-IN" spc="-5">
                <a:solidFill>
                  <a:srgbClr val="0033CC"/>
                </a:solidFill>
              </a:rPr>
              <a:t>t</a:t>
            </a:r>
            <a:r>
              <a:rPr lang="en-IN">
                <a:solidFill>
                  <a:srgbClr val="0033CC"/>
                </a:solidFill>
              </a:rPr>
              <a:t>y</a:t>
            </a:r>
            <a:endParaRPr lang="en-IN" dirty="0">
              <a:solidFill>
                <a:srgbClr val="0033CC"/>
              </a:solidFill>
            </a:endParaRPr>
          </a:p>
        </p:txBody>
      </p:sp>
      <p:grpSp>
        <p:nvGrpSpPr>
          <p:cNvPr id="29" name="object 3">
            <a:extLst>
              <a:ext uri="{FF2B5EF4-FFF2-40B4-BE49-F238E27FC236}">
                <a16:creationId xmlns="" xmlns:a16="http://schemas.microsoft.com/office/drawing/2014/main" id="{3FCE44A3-BF15-944C-D21D-F3E6C595F744}"/>
              </a:ext>
            </a:extLst>
          </p:cNvPr>
          <p:cNvGrpSpPr/>
          <p:nvPr/>
        </p:nvGrpSpPr>
        <p:grpSpPr>
          <a:xfrm>
            <a:off x="786130" y="3463290"/>
            <a:ext cx="2288540" cy="2044700"/>
            <a:chOff x="633730" y="3310890"/>
            <a:chExt cx="2288540" cy="2044700"/>
          </a:xfrm>
        </p:grpSpPr>
        <p:sp>
          <p:nvSpPr>
            <p:cNvPr id="30" name="object 4">
              <a:extLst>
                <a:ext uri="{FF2B5EF4-FFF2-40B4-BE49-F238E27FC236}">
                  <a16:creationId xmlns="" xmlns:a16="http://schemas.microsoft.com/office/drawing/2014/main" id="{DE7BDF7C-A39D-9C8C-872F-F10FADFD79BA}"/>
                </a:ext>
              </a:extLst>
            </p:cNvPr>
            <p:cNvSpPr/>
            <p:nvPr/>
          </p:nvSpPr>
          <p:spPr>
            <a:xfrm>
              <a:off x="640080" y="3317240"/>
              <a:ext cx="2275840" cy="2032000"/>
            </a:xfrm>
            <a:custGeom>
              <a:avLst/>
              <a:gdLst/>
              <a:ahLst/>
              <a:cxnLst/>
              <a:rect l="l" t="t" r="r" b="b"/>
              <a:pathLst>
                <a:path w="2275840" h="2032000">
                  <a:moveTo>
                    <a:pt x="0" y="1015999"/>
                  </a:moveTo>
                  <a:lnTo>
                    <a:pt x="1108" y="970743"/>
                  </a:lnTo>
                  <a:lnTo>
                    <a:pt x="4404" y="925993"/>
                  </a:lnTo>
                  <a:lnTo>
                    <a:pt x="9839" y="881792"/>
                  </a:lnTo>
                  <a:lnTo>
                    <a:pt x="17369" y="838180"/>
                  </a:lnTo>
                  <a:lnTo>
                    <a:pt x="26947" y="795199"/>
                  </a:lnTo>
                  <a:lnTo>
                    <a:pt x="38526" y="752890"/>
                  </a:lnTo>
                  <a:lnTo>
                    <a:pt x="52060" y="711294"/>
                  </a:lnTo>
                  <a:lnTo>
                    <a:pt x="67504" y="670453"/>
                  </a:lnTo>
                  <a:lnTo>
                    <a:pt x="84811" y="630408"/>
                  </a:lnTo>
                  <a:lnTo>
                    <a:pt x="103934" y="591201"/>
                  </a:lnTo>
                  <a:lnTo>
                    <a:pt x="124827" y="552872"/>
                  </a:lnTo>
                  <a:lnTo>
                    <a:pt x="147445" y="515463"/>
                  </a:lnTo>
                  <a:lnTo>
                    <a:pt x="171740" y="479015"/>
                  </a:lnTo>
                  <a:lnTo>
                    <a:pt x="197667" y="443570"/>
                  </a:lnTo>
                  <a:lnTo>
                    <a:pt x="225179" y="409168"/>
                  </a:lnTo>
                  <a:lnTo>
                    <a:pt x="254230" y="375852"/>
                  </a:lnTo>
                  <a:lnTo>
                    <a:pt x="284775" y="343662"/>
                  </a:lnTo>
                  <a:lnTo>
                    <a:pt x="316765" y="312639"/>
                  </a:lnTo>
                  <a:lnTo>
                    <a:pt x="350156" y="282826"/>
                  </a:lnTo>
                  <a:lnTo>
                    <a:pt x="384901" y="254263"/>
                  </a:lnTo>
                  <a:lnTo>
                    <a:pt x="420954" y="226991"/>
                  </a:lnTo>
                  <a:lnTo>
                    <a:pt x="458269" y="201053"/>
                  </a:lnTo>
                  <a:lnTo>
                    <a:pt x="496798" y="176488"/>
                  </a:lnTo>
                  <a:lnTo>
                    <a:pt x="536497" y="153339"/>
                  </a:lnTo>
                  <a:lnTo>
                    <a:pt x="577319" y="131647"/>
                  </a:lnTo>
                  <a:lnTo>
                    <a:pt x="619217" y="111453"/>
                  </a:lnTo>
                  <a:lnTo>
                    <a:pt x="662145" y="92798"/>
                  </a:lnTo>
                  <a:lnTo>
                    <a:pt x="706057" y="75724"/>
                  </a:lnTo>
                  <a:lnTo>
                    <a:pt x="750908" y="60271"/>
                  </a:lnTo>
                  <a:lnTo>
                    <a:pt x="796649" y="46482"/>
                  </a:lnTo>
                  <a:lnTo>
                    <a:pt x="843237" y="34398"/>
                  </a:lnTo>
                  <a:lnTo>
                    <a:pt x="890623" y="24059"/>
                  </a:lnTo>
                  <a:lnTo>
                    <a:pt x="938761" y="15508"/>
                  </a:lnTo>
                  <a:lnTo>
                    <a:pt x="987607" y="8785"/>
                  </a:lnTo>
                  <a:lnTo>
                    <a:pt x="1037112" y="3932"/>
                  </a:lnTo>
                  <a:lnTo>
                    <a:pt x="1087232" y="989"/>
                  </a:lnTo>
                  <a:lnTo>
                    <a:pt x="1137919" y="0"/>
                  </a:lnTo>
                  <a:lnTo>
                    <a:pt x="1188607" y="989"/>
                  </a:lnTo>
                  <a:lnTo>
                    <a:pt x="1238726" y="3932"/>
                  </a:lnTo>
                  <a:lnTo>
                    <a:pt x="1288232" y="8785"/>
                  </a:lnTo>
                  <a:lnTo>
                    <a:pt x="1337077" y="15508"/>
                  </a:lnTo>
                  <a:lnTo>
                    <a:pt x="1385216" y="24059"/>
                  </a:lnTo>
                  <a:lnTo>
                    <a:pt x="1432602" y="34398"/>
                  </a:lnTo>
                  <a:lnTo>
                    <a:pt x="1479189" y="46482"/>
                  </a:lnTo>
                  <a:lnTo>
                    <a:pt x="1524931" y="60271"/>
                  </a:lnTo>
                  <a:lnTo>
                    <a:pt x="1569781" y="75724"/>
                  </a:lnTo>
                  <a:lnTo>
                    <a:pt x="1613694" y="92798"/>
                  </a:lnTo>
                  <a:lnTo>
                    <a:pt x="1656622" y="111453"/>
                  </a:lnTo>
                  <a:lnTo>
                    <a:pt x="1698520" y="131647"/>
                  </a:lnTo>
                  <a:lnTo>
                    <a:pt x="1739342" y="153339"/>
                  </a:lnTo>
                  <a:lnTo>
                    <a:pt x="1779041" y="176488"/>
                  </a:lnTo>
                  <a:lnTo>
                    <a:pt x="1817570" y="201053"/>
                  </a:lnTo>
                  <a:lnTo>
                    <a:pt x="1854885" y="226991"/>
                  </a:lnTo>
                  <a:lnTo>
                    <a:pt x="1890938" y="254263"/>
                  </a:lnTo>
                  <a:lnTo>
                    <a:pt x="1925683" y="282826"/>
                  </a:lnTo>
                  <a:lnTo>
                    <a:pt x="1959074" y="312639"/>
                  </a:lnTo>
                  <a:lnTo>
                    <a:pt x="1991064" y="343662"/>
                  </a:lnTo>
                  <a:lnTo>
                    <a:pt x="2021608" y="375852"/>
                  </a:lnTo>
                  <a:lnTo>
                    <a:pt x="2050660" y="409168"/>
                  </a:lnTo>
                  <a:lnTo>
                    <a:pt x="2078172" y="443570"/>
                  </a:lnTo>
                  <a:lnTo>
                    <a:pt x="2104099" y="479015"/>
                  </a:lnTo>
                  <a:lnTo>
                    <a:pt x="2128394" y="515463"/>
                  </a:lnTo>
                  <a:lnTo>
                    <a:pt x="2151012" y="552872"/>
                  </a:lnTo>
                  <a:lnTo>
                    <a:pt x="2171905" y="591201"/>
                  </a:lnTo>
                  <a:lnTo>
                    <a:pt x="2191028" y="630408"/>
                  </a:lnTo>
                  <a:lnTo>
                    <a:pt x="2208335" y="670453"/>
                  </a:lnTo>
                  <a:lnTo>
                    <a:pt x="2223778" y="711294"/>
                  </a:lnTo>
                  <a:lnTo>
                    <a:pt x="2237313" y="752890"/>
                  </a:lnTo>
                  <a:lnTo>
                    <a:pt x="2248892" y="795199"/>
                  </a:lnTo>
                  <a:lnTo>
                    <a:pt x="2258470" y="838180"/>
                  </a:lnTo>
                  <a:lnTo>
                    <a:pt x="2266000" y="881792"/>
                  </a:lnTo>
                  <a:lnTo>
                    <a:pt x="2271435" y="925993"/>
                  </a:lnTo>
                  <a:lnTo>
                    <a:pt x="2274731" y="970743"/>
                  </a:lnTo>
                  <a:lnTo>
                    <a:pt x="2275839" y="1015999"/>
                  </a:lnTo>
                  <a:lnTo>
                    <a:pt x="2274731" y="1061256"/>
                  </a:lnTo>
                  <a:lnTo>
                    <a:pt x="2271435" y="1106006"/>
                  </a:lnTo>
                  <a:lnTo>
                    <a:pt x="2266000" y="1150207"/>
                  </a:lnTo>
                  <a:lnTo>
                    <a:pt x="2258470" y="1193819"/>
                  </a:lnTo>
                  <a:lnTo>
                    <a:pt x="2248892" y="1236800"/>
                  </a:lnTo>
                  <a:lnTo>
                    <a:pt x="2237313" y="1279109"/>
                  </a:lnTo>
                  <a:lnTo>
                    <a:pt x="2223778" y="1320705"/>
                  </a:lnTo>
                  <a:lnTo>
                    <a:pt x="2208335" y="1361546"/>
                  </a:lnTo>
                  <a:lnTo>
                    <a:pt x="2191028" y="1401590"/>
                  </a:lnTo>
                  <a:lnTo>
                    <a:pt x="2171905" y="1440798"/>
                  </a:lnTo>
                  <a:lnTo>
                    <a:pt x="2151012" y="1479127"/>
                  </a:lnTo>
                  <a:lnTo>
                    <a:pt x="2128394" y="1516536"/>
                  </a:lnTo>
                  <a:lnTo>
                    <a:pt x="2104099" y="1552984"/>
                  </a:lnTo>
                  <a:lnTo>
                    <a:pt x="2078172" y="1588429"/>
                  </a:lnTo>
                  <a:lnTo>
                    <a:pt x="2050660" y="1622831"/>
                  </a:lnTo>
                  <a:lnTo>
                    <a:pt x="2021608" y="1656147"/>
                  </a:lnTo>
                  <a:lnTo>
                    <a:pt x="1991064" y="1688337"/>
                  </a:lnTo>
                  <a:lnTo>
                    <a:pt x="1959074" y="1719359"/>
                  </a:lnTo>
                  <a:lnTo>
                    <a:pt x="1925683" y="1749173"/>
                  </a:lnTo>
                  <a:lnTo>
                    <a:pt x="1890938" y="1777736"/>
                  </a:lnTo>
                  <a:lnTo>
                    <a:pt x="1854885" y="1805008"/>
                  </a:lnTo>
                  <a:lnTo>
                    <a:pt x="1817570" y="1830946"/>
                  </a:lnTo>
                  <a:lnTo>
                    <a:pt x="1779041" y="1855511"/>
                  </a:lnTo>
                  <a:lnTo>
                    <a:pt x="1739342" y="1878660"/>
                  </a:lnTo>
                  <a:lnTo>
                    <a:pt x="1698520" y="1900352"/>
                  </a:lnTo>
                  <a:lnTo>
                    <a:pt x="1656622" y="1920546"/>
                  </a:lnTo>
                  <a:lnTo>
                    <a:pt x="1613694" y="1939201"/>
                  </a:lnTo>
                  <a:lnTo>
                    <a:pt x="1569781" y="1956275"/>
                  </a:lnTo>
                  <a:lnTo>
                    <a:pt x="1524931" y="1971727"/>
                  </a:lnTo>
                  <a:lnTo>
                    <a:pt x="1479189" y="1985516"/>
                  </a:lnTo>
                  <a:lnTo>
                    <a:pt x="1432602" y="1997601"/>
                  </a:lnTo>
                  <a:lnTo>
                    <a:pt x="1385216" y="2007940"/>
                  </a:lnTo>
                  <a:lnTo>
                    <a:pt x="1337077" y="2016491"/>
                  </a:lnTo>
                  <a:lnTo>
                    <a:pt x="1288232" y="2023214"/>
                  </a:lnTo>
                  <a:lnTo>
                    <a:pt x="1238726" y="2028067"/>
                  </a:lnTo>
                  <a:lnTo>
                    <a:pt x="1188607" y="2031010"/>
                  </a:lnTo>
                  <a:lnTo>
                    <a:pt x="1137919" y="2031999"/>
                  </a:lnTo>
                  <a:lnTo>
                    <a:pt x="1087232" y="2031010"/>
                  </a:lnTo>
                  <a:lnTo>
                    <a:pt x="1037112" y="2028067"/>
                  </a:lnTo>
                  <a:lnTo>
                    <a:pt x="987607" y="2023214"/>
                  </a:lnTo>
                  <a:lnTo>
                    <a:pt x="938761" y="2016491"/>
                  </a:lnTo>
                  <a:lnTo>
                    <a:pt x="890623" y="2007940"/>
                  </a:lnTo>
                  <a:lnTo>
                    <a:pt x="843237" y="1997601"/>
                  </a:lnTo>
                  <a:lnTo>
                    <a:pt x="796649" y="1985516"/>
                  </a:lnTo>
                  <a:lnTo>
                    <a:pt x="750908" y="1971727"/>
                  </a:lnTo>
                  <a:lnTo>
                    <a:pt x="706057" y="1956275"/>
                  </a:lnTo>
                  <a:lnTo>
                    <a:pt x="662145" y="1939201"/>
                  </a:lnTo>
                  <a:lnTo>
                    <a:pt x="619217" y="1920546"/>
                  </a:lnTo>
                  <a:lnTo>
                    <a:pt x="577319" y="1900352"/>
                  </a:lnTo>
                  <a:lnTo>
                    <a:pt x="536497" y="1878660"/>
                  </a:lnTo>
                  <a:lnTo>
                    <a:pt x="496798" y="1855511"/>
                  </a:lnTo>
                  <a:lnTo>
                    <a:pt x="458269" y="1830946"/>
                  </a:lnTo>
                  <a:lnTo>
                    <a:pt x="420954" y="1805008"/>
                  </a:lnTo>
                  <a:lnTo>
                    <a:pt x="384901" y="1777736"/>
                  </a:lnTo>
                  <a:lnTo>
                    <a:pt x="350156" y="1749173"/>
                  </a:lnTo>
                  <a:lnTo>
                    <a:pt x="316765" y="1719359"/>
                  </a:lnTo>
                  <a:lnTo>
                    <a:pt x="284775" y="1688337"/>
                  </a:lnTo>
                  <a:lnTo>
                    <a:pt x="254230" y="1656147"/>
                  </a:lnTo>
                  <a:lnTo>
                    <a:pt x="225179" y="1622831"/>
                  </a:lnTo>
                  <a:lnTo>
                    <a:pt x="197667" y="1588429"/>
                  </a:lnTo>
                  <a:lnTo>
                    <a:pt x="171740" y="1552984"/>
                  </a:lnTo>
                  <a:lnTo>
                    <a:pt x="147445" y="1516536"/>
                  </a:lnTo>
                  <a:lnTo>
                    <a:pt x="124827" y="1479127"/>
                  </a:lnTo>
                  <a:lnTo>
                    <a:pt x="103934" y="1440798"/>
                  </a:lnTo>
                  <a:lnTo>
                    <a:pt x="84811" y="1401590"/>
                  </a:lnTo>
                  <a:lnTo>
                    <a:pt x="67504" y="1361546"/>
                  </a:lnTo>
                  <a:lnTo>
                    <a:pt x="52060" y="1320705"/>
                  </a:lnTo>
                  <a:lnTo>
                    <a:pt x="38526" y="1279109"/>
                  </a:lnTo>
                  <a:lnTo>
                    <a:pt x="26947" y="1236800"/>
                  </a:lnTo>
                  <a:lnTo>
                    <a:pt x="17369" y="1193819"/>
                  </a:lnTo>
                  <a:lnTo>
                    <a:pt x="9839" y="1150207"/>
                  </a:lnTo>
                  <a:lnTo>
                    <a:pt x="4404" y="1106006"/>
                  </a:lnTo>
                  <a:lnTo>
                    <a:pt x="1108" y="1061256"/>
                  </a:lnTo>
                  <a:lnTo>
                    <a:pt x="0" y="1015999"/>
                  </a:lnTo>
                  <a:close/>
                </a:path>
              </a:pathLst>
            </a:custGeom>
            <a:ln w="126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5">
              <a:extLst>
                <a:ext uri="{FF2B5EF4-FFF2-40B4-BE49-F238E27FC236}">
                  <a16:creationId xmlns="" xmlns:a16="http://schemas.microsoft.com/office/drawing/2014/main" id="{9BDC64D8-FA82-89CF-FE64-721D27617FFA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59330" y="4286250"/>
              <a:ext cx="175259" cy="175259"/>
            </a:xfrm>
            <a:prstGeom prst="rect">
              <a:avLst/>
            </a:prstGeom>
          </p:spPr>
        </p:pic>
        <p:pic>
          <p:nvPicPr>
            <p:cNvPr id="32" name="object 6">
              <a:extLst>
                <a:ext uri="{FF2B5EF4-FFF2-40B4-BE49-F238E27FC236}">
                  <a16:creationId xmlns="" xmlns:a16="http://schemas.microsoft.com/office/drawing/2014/main" id="{D08332C4-133E-3F49-9E13-06444DA6FB9E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52930" y="4042410"/>
              <a:ext cx="175259" cy="175259"/>
            </a:xfrm>
            <a:prstGeom prst="rect">
              <a:avLst/>
            </a:prstGeom>
          </p:spPr>
        </p:pic>
        <p:pic>
          <p:nvPicPr>
            <p:cNvPr id="33" name="object 7">
              <a:extLst>
                <a:ext uri="{FF2B5EF4-FFF2-40B4-BE49-F238E27FC236}">
                  <a16:creationId xmlns="" xmlns:a16="http://schemas.microsoft.com/office/drawing/2014/main" id="{4D631E9E-C3C5-9F92-273E-6949D8CDF29E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40130" y="3636010"/>
              <a:ext cx="175259" cy="175259"/>
            </a:xfrm>
            <a:prstGeom prst="rect">
              <a:avLst/>
            </a:prstGeom>
          </p:spPr>
        </p:pic>
        <p:sp>
          <p:nvSpPr>
            <p:cNvPr id="34" name="object 8">
              <a:extLst>
                <a:ext uri="{FF2B5EF4-FFF2-40B4-BE49-F238E27FC236}">
                  <a16:creationId xmlns="" xmlns:a16="http://schemas.microsoft.com/office/drawing/2014/main" id="{9AF06353-95DA-EF96-F3D2-1B8D68BB6DF7}"/>
                </a:ext>
              </a:extLst>
            </p:cNvPr>
            <p:cNvSpPr/>
            <p:nvPr/>
          </p:nvSpPr>
          <p:spPr>
            <a:xfrm>
              <a:off x="883920" y="4373880"/>
              <a:ext cx="162560" cy="162560"/>
            </a:xfrm>
            <a:custGeom>
              <a:avLst/>
              <a:gdLst/>
              <a:ahLst/>
              <a:cxnLst/>
              <a:rect l="l" t="t" r="r" b="b"/>
              <a:pathLst>
                <a:path w="162559" h="162560">
                  <a:moveTo>
                    <a:pt x="81280" y="0"/>
                  </a:moveTo>
                  <a:lnTo>
                    <a:pt x="49642" y="6387"/>
                  </a:lnTo>
                  <a:lnTo>
                    <a:pt x="23806" y="23806"/>
                  </a:lnTo>
                  <a:lnTo>
                    <a:pt x="6387" y="49642"/>
                  </a:lnTo>
                  <a:lnTo>
                    <a:pt x="0" y="81280"/>
                  </a:lnTo>
                  <a:lnTo>
                    <a:pt x="6387" y="112917"/>
                  </a:lnTo>
                  <a:lnTo>
                    <a:pt x="23806" y="138753"/>
                  </a:lnTo>
                  <a:lnTo>
                    <a:pt x="49642" y="156172"/>
                  </a:lnTo>
                  <a:lnTo>
                    <a:pt x="81280" y="162560"/>
                  </a:lnTo>
                  <a:lnTo>
                    <a:pt x="112917" y="156172"/>
                  </a:lnTo>
                  <a:lnTo>
                    <a:pt x="138753" y="138753"/>
                  </a:lnTo>
                  <a:lnTo>
                    <a:pt x="156172" y="112917"/>
                  </a:lnTo>
                  <a:lnTo>
                    <a:pt x="162560" y="81280"/>
                  </a:lnTo>
                  <a:lnTo>
                    <a:pt x="156172" y="49642"/>
                  </a:lnTo>
                  <a:lnTo>
                    <a:pt x="138753" y="23806"/>
                  </a:lnTo>
                  <a:lnTo>
                    <a:pt x="112917" y="6387"/>
                  </a:lnTo>
                  <a:lnTo>
                    <a:pt x="81280" y="0"/>
                  </a:lnTo>
                  <a:close/>
                </a:path>
              </a:pathLst>
            </a:custGeom>
            <a:solidFill>
              <a:srgbClr val="00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9">
              <a:extLst>
                <a:ext uri="{FF2B5EF4-FFF2-40B4-BE49-F238E27FC236}">
                  <a16:creationId xmlns="" xmlns:a16="http://schemas.microsoft.com/office/drawing/2014/main" id="{92104039-9D72-D9DC-62FA-8A4B7C07F42C}"/>
                </a:ext>
              </a:extLst>
            </p:cNvPr>
            <p:cNvSpPr/>
            <p:nvPr/>
          </p:nvSpPr>
          <p:spPr>
            <a:xfrm>
              <a:off x="883920" y="4373880"/>
              <a:ext cx="162560" cy="162560"/>
            </a:xfrm>
            <a:custGeom>
              <a:avLst/>
              <a:gdLst/>
              <a:ahLst/>
              <a:cxnLst/>
              <a:rect l="l" t="t" r="r" b="b"/>
              <a:pathLst>
                <a:path w="162559" h="162560">
                  <a:moveTo>
                    <a:pt x="0" y="81279"/>
                  </a:moveTo>
                  <a:lnTo>
                    <a:pt x="6387" y="49642"/>
                  </a:lnTo>
                  <a:lnTo>
                    <a:pt x="23806" y="23806"/>
                  </a:lnTo>
                  <a:lnTo>
                    <a:pt x="49642" y="6387"/>
                  </a:lnTo>
                  <a:lnTo>
                    <a:pt x="81279" y="0"/>
                  </a:lnTo>
                  <a:lnTo>
                    <a:pt x="112917" y="6387"/>
                  </a:lnTo>
                  <a:lnTo>
                    <a:pt x="138753" y="23806"/>
                  </a:lnTo>
                  <a:lnTo>
                    <a:pt x="156172" y="49642"/>
                  </a:lnTo>
                  <a:lnTo>
                    <a:pt x="162559" y="81279"/>
                  </a:lnTo>
                  <a:lnTo>
                    <a:pt x="156172" y="112917"/>
                  </a:lnTo>
                  <a:lnTo>
                    <a:pt x="138753" y="138753"/>
                  </a:lnTo>
                  <a:lnTo>
                    <a:pt x="112917" y="156172"/>
                  </a:lnTo>
                  <a:lnTo>
                    <a:pt x="81279" y="162559"/>
                  </a:lnTo>
                  <a:lnTo>
                    <a:pt x="49642" y="156172"/>
                  </a:lnTo>
                  <a:lnTo>
                    <a:pt x="23806" y="138753"/>
                  </a:lnTo>
                  <a:lnTo>
                    <a:pt x="6387" y="112917"/>
                  </a:lnTo>
                  <a:lnTo>
                    <a:pt x="0" y="81279"/>
                  </a:lnTo>
                  <a:close/>
                </a:path>
              </a:pathLst>
            </a:custGeom>
            <a:ln w="126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6" name="object 10">
              <a:extLst>
                <a:ext uri="{FF2B5EF4-FFF2-40B4-BE49-F238E27FC236}">
                  <a16:creationId xmlns="" xmlns:a16="http://schemas.microsoft.com/office/drawing/2014/main" id="{61348666-02FF-8AF5-D74C-DE385BF599F0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02690" y="4286250"/>
              <a:ext cx="175259" cy="175259"/>
            </a:xfrm>
            <a:prstGeom prst="rect">
              <a:avLst/>
            </a:prstGeom>
          </p:spPr>
        </p:pic>
        <p:pic>
          <p:nvPicPr>
            <p:cNvPr id="37" name="object 11">
              <a:extLst>
                <a:ext uri="{FF2B5EF4-FFF2-40B4-BE49-F238E27FC236}">
                  <a16:creationId xmlns="" xmlns:a16="http://schemas.microsoft.com/office/drawing/2014/main" id="{D722A08C-CA21-A21D-3B41-9C2FEF67639F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52930" y="3392170"/>
              <a:ext cx="175259" cy="175259"/>
            </a:xfrm>
            <a:prstGeom prst="rect">
              <a:avLst/>
            </a:prstGeom>
          </p:spPr>
        </p:pic>
        <p:pic>
          <p:nvPicPr>
            <p:cNvPr id="38" name="object 12">
              <a:extLst>
                <a:ext uri="{FF2B5EF4-FFF2-40B4-BE49-F238E27FC236}">
                  <a16:creationId xmlns="" xmlns:a16="http://schemas.microsoft.com/office/drawing/2014/main" id="{A7FD5762-44B7-A1C0-F952-A4DA8C992E9C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27810" y="3310890"/>
              <a:ext cx="175259" cy="175259"/>
            </a:xfrm>
            <a:prstGeom prst="rect">
              <a:avLst/>
            </a:prstGeom>
          </p:spPr>
        </p:pic>
        <p:pic>
          <p:nvPicPr>
            <p:cNvPr id="39" name="object 13">
              <a:extLst>
                <a:ext uri="{FF2B5EF4-FFF2-40B4-BE49-F238E27FC236}">
                  <a16:creationId xmlns="" xmlns:a16="http://schemas.microsoft.com/office/drawing/2014/main" id="{0ECB76F6-ED4D-E2BF-1D57-5894EFE6D17E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09090" y="3636010"/>
              <a:ext cx="175259" cy="175259"/>
            </a:xfrm>
            <a:prstGeom prst="rect">
              <a:avLst/>
            </a:prstGeom>
          </p:spPr>
        </p:pic>
        <p:sp>
          <p:nvSpPr>
            <p:cNvPr id="40" name="object 14">
              <a:extLst>
                <a:ext uri="{FF2B5EF4-FFF2-40B4-BE49-F238E27FC236}">
                  <a16:creationId xmlns="" xmlns:a16="http://schemas.microsoft.com/office/drawing/2014/main" id="{AC340E7D-C5C7-A693-5DC1-19AD7A37FDF0}"/>
                </a:ext>
              </a:extLst>
            </p:cNvPr>
            <p:cNvSpPr/>
            <p:nvPr/>
          </p:nvSpPr>
          <p:spPr>
            <a:xfrm>
              <a:off x="1209040" y="3520440"/>
              <a:ext cx="243840" cy="0"/>
            </a:xfrm>
            <a:custGeom>
              <a:avLst/>
              <a:gdLst/>
              <a:ahLst/>
              <a:cxnLst/>
              <a:rect l="l" t="t" r="r" b="b"/>
              <a:pathLst>
                <a:path w="243840">
                  <a:moveTo>
                    <a:pt x="0" y="0"/>
                  </a:moveTo>
                  <a:lnTo>
                    <a:pt x="243839" y="1"/>
                  </a:lnTo>
                </a:path>
              </a:pathLst>
            </a:custGeom>
            <a:ln w="12699">
              <a:solidFill>
                <a:srgbClr val="FF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15">
              <a:extLst>
                <a:ext uri="{FF2B5EF4-FFF2-40B4-BE49-F238E27FC236}">
                  <a16:creationId xmlns="" xmlns:a16="http://schemas.microsoft.com/office/drawing/2014/main" id="{CF0754A1-0E2C-8E83-E202-A766BFF4E6E4}"/>
                </a:ext>
              </a:extLst>
            </p:cNvPr>
            <p:cNvSpPr/>
            <p:nvPr/>
          </p:nvSpPr>
          <p:spPr>
            <a:xfrm>
              <a:off x="1330960" y="3398520"/>
              <a:ext cx="0" cy="243840"/>
            </a:xfrm>
            <a:custGeom>
              <a:avLst/>
              <a:gdLst/>
              <a:ahLst/>
              <a:cxnLst/>
              <a:rect l="l" t="t" r="r" b="b"/>
              <a:pathLst>
                <a:path h="243839">
                  <a:moveTo>
                    <a:pt x="0" y="0"/>
                  </a:moveTo>
                  <a:lnTo>
                    <a:pt x="1" y="243839"/>
                  </a:lnTo>
                </a:path>
              </a:pathLst>
            </a:custGeom>
            <a:ln w="12699">
              <a:solidFill>
                <a:srgbClr val="FF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2" name="object 16">
              <a:extLst>
                <a:ext uri="{FF2B5EF4-FFF2-40B4-BE49-F238E27FC236}">
                  <a16:creationId xmlns="" xmlns:a16="http://schemas.microsoft.com/office/drawing/2014/main" id="{291BA2C5-C914-4710-C001-DA54695BBC51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96769" y="3554730"/>
              <a:ext cx="175259" cy="175259"/>
            </a:xfrm>
            <a:prstGeom prst="rect">
              <a:avLst/>
            </a:prstGeom>
          </p:spPr>
        </p:pic>
        <p:pic>
          <p:nvPicPr>
            <p:cNvPr id="43" name="object 17">
              <a:extLst>
                <a:ext uri="{FF2B5EF4-FFF2-40B4-BE49-F238E27FC236}">
                  <a16:creationId xmlns="" xmlns:a16="http://schemas.microsoft.com/office/drawing/2014/main" id="{C96C423F-44CF-0A77-4874-17EC138A6D04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52930" y="4530090"/>
              <a:ext cx="175259" cy="175259"/>
            </a:xfrm>
            <a:prstGeom prst="rect">
              <a:avLst/>
            </a:prstGeom>
          </p:spPr>
        </p:pic>
        <p:sp>
          <p:nvSpPr>
            <p:cNvPr id="44" name="object 18">
              <a:extLst>
                <a:ext uri="{FF2B5EF4-FFF2-40B4-BE49-F238E27FC236}">
                  <a16:creationId xmlns="" xmlns:a16="http://schemas.microsoft.com/office/drawing/2014/main" id="{7EC42273-7834-ABC1-A43D-55F161CD5A03}"/>
                </a:ext>
              </a:extLst>
            </p:cNvPr>
            <p:cNvSpPr/>
            <p:nvPr/>
          </p:nvSpPr>
          <p:spPr>
            <a:xfrm>
              <a:off x="1534160" y="4008120"/>
              <a:ext cx="243840" cy="0"/>
            </a:xfrm>
            <a:custGeom>
              <a:avLst/>
              <a:gdLst/>
              <a:ahLst/>
              <a:cxnLst/>
              <a:rect l="l" t="t" r="r" b="b"/>
              <a:pathLst>
                <a:path w="243839">
                  <a:moveTo>
                    <a:pt x="0" y="0"/>
                  </a:moveTo>
                  <a:lnTo>
                    <a:pt x="243839" y="1"/>
                  </a:lnTo>
                </a:path>
              </a:pathLst>
            </a:custGeom>
            <a:ln w="12699">
              <a:solidFill>
                <a:srgbClr val="FF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19">
              <a:extLst>
                <a:ext uri="{FF2B5EF4-FFF2-40B4-BE49-F238E27FC236}">
                  <a16:creationId xmlns="" xmlns:a16="http://schemas.microsoft.com/office/drawing/2014/main" id="{BB0CEA9B-BA10-A2BE-C349-CA0080466B3E}"/>
                </a:ext>
              </a:extLst>
            </p:cNvPr>
            <p:cNvSpPr/>
            <p:nvPr/>
          </p:nvSpPr>
          <p:spPr>
            <a:xfrm>
              <a:off x="1656080" y="3886200"/>
              <a:ext cx="0" cy="243840"/>
            </a:xfrm>
            <a:custGeom>
              <a:avLst/>
              <a:gdLst/>
              <a:ahLst/>
              <a:cxnLst/>
              <a:rect l="l" t="t" r="r" b="b"/>
              <a:pathLst>
                <a:path h="243839">
                  <a:moveTo>
                    <a:pt x="0" y="0"/>
                  </a:moveTo>
                  <a:lnTo>
                    <a:pt x="1" y="243839"/>
                  </a:lnTo>
                </a:path>
              </a:pathLst>
            </a:custGeom>
            <a:ln w="12699">
              <a:solidFill>
                <a:srgbClr val="FF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20">
              <a:extLst>
                <a:ext uri="{FF2B5EF4-FFF2-40B4-BE49-F238E27FC236}">
                  <a16:creationId xmlns="" xmlns:a16="http://schemas.microsoft.com/office/drawing/2014/main" id="{DB900B48-7D2D-47C8-FD93-AA22608BA307}"/>
                </a:ext>
              </a:extLst>
            </p:cNvPr>
            <p:cNvSpPr/>
            <p:nvPr/>
          </p:nvSpPr>
          <p:spPr>
            <a:xfrm>
              <a:off x="1534160" y="4820920"/>
              <a:ext cx="243840" cy="0"/>
            </a:xfrm>
            <a:custGeom>
              <a:avLst/>
              <a:gdLst/>
              <a:ahLst/>
              <a:cxnLst/>
              <a:rect l="l" t="t" r="r" b="b"/>
              <a:pathLst>
                <a:path w="243839">
                  <a:moveTo>
                    <a:pt x="0" y="0"/>
                  </a:moveTo>
                  <a:lnTo>
                    <a:pt x="243839" y="1"/>
                  </a:lnTo>
                </a:path>
              </a:pathLst>
            </a:custGeom>
            <a:ln w="12699">
              <a:solidFill>
                <a:srgbClr val="FF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21">
              <a:extLst>
                <a:ext uri="{FF2B5EF4-FFF2-40B4-BE49-F238E27FC236}">
                  <a16:creationId xmlns="" xmlns:a16="http://schemas.microsoft.com/office/drawing/2014/main" id="{7F8C295C-5F6B-6718-6040-874C61F876A9}"/>
                </a:ext>
              </a:extLst>
            </p:cNvPr>
            <p:cNvSpPr/>
            <p:nvPr/>
          </p:nvSpPr>
          <p:spPr>
            <a:xfrm>
              <a:off x="1656080" y="4699000"/>
              <a:ext cx="0" cy="243840"/>
            </a:xfrm>
            <a:custGeom>
              <a:avLst/>
              <a:gdLst/>
              <a:ahLst/>
              <a:cxnLst/>
              <a:rect l="l" t="t" r="r" b="b"/>
              <a:pathLst>
                <a:path h="243839">
                  <a:moveTo>
                    <a:pt x="0" y="0"/>
                  </a:moveTo>
                  <a:lnTo>
                    <a:pt x="1" y="243839"/>
                  </a:lnTo>
                </a:path>
              </a:pathLst>
            </a:custGeom>
            <a:ln w="12699">
              <a:solidFill>
                <a:srgbClr val="FF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22">
              <a:extLst>
                <a:ext uri="{FF2B5EF4-FFF2-40B4-BE49-F238E27FC236}">
                  <a16:creationId xmlns="" xmlns:a16="http://schemas.microsoft.com/office/drawing/2014/main" id="{A4490080-19A1-5667-E386-E14449F96B6F}"/>
                </a:ext>
              </a:extLst>
            </p:cNvPr>
            <p:cNvSpPr/>
            <p:nvPr/>
          </p:nvSpPr>
          <p:spPr>
            <a:xfrm>
              <a:off x="2184400" y="3845560"/>
              <a:ext cx="243840" cy="0"/>
            </a:xfrm>
            <a:custGeom>
              <a:avLst/>
              <a:gdLst/>
              <a:ahLst/>
              <a:cxnLst/>
              <a:rect l="l" t="t" r="r" b="b"/>
              <a:pathLst>
                <a:path w="243839">
                  <a:moveTo>
                    <a:pt x="0" y="0"/>
                  </a:moveTo>
                  <a:lnTo>
                    <a:pt x="243839" y="1"/>
                  </a:lnTo>
                </a:path>
              </a:pathLst>
            </a:custGeom>
            <a:ln w="12699">
              <a:solidFill>
                <a:srgbClr val="FF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23">
              <a:extLst>
                <a:ext uri="{FF2B5EF4-FFF2-40B4-BE49-F238E27FC236}">
                  <a16:creationId xmlns="" xmlns:a16="http://schemas.microsoft.com/office/drawing/2014/main" id="{C4389AD2-D515-BC52-49BB-D524A11B712F}"/>
                </a:ext>
              </a:extLst>
            </p:cNvPr>
            <p:cNvSpPr/>
            <p:nvPr/>
          </p:nvSpPr>
          <p:spPr>
            <a:xfrm>
              <a:off x="2306319" y="3723640"/>
              <a:ext cx="0" cy="243840"/>
            </a:xfrm>
            <a:custGeom>
              <a:avLst/>
              <a:gdLst/>
              <a:ahLst/>
              <a:cxnLst/>
              <a:rect l="l" t="t" r="r" b="b"/>
              <a:pathLst>
                <a:path h="243839">
                  <a:moveTo>
                    <a:pt x="0" y="0"/>
                  </a:moveTo>
                  <a:lnTo>
                    <a:pt x="1" y="243839"/>
                  </a:lnTo>
                </a:path>
              </a:pathLst>
            </a:custGeom>
            <a:ln w="12699">
              <a:solidFill>
                <a:srgbClr val="FF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24">
              <a:extLst>
                <a:ext uri="{FF2B5EF4-FFF2-40B4-BE49-F238E27FC236}">
                  <a16:creationId xmlns="" xmlns:a16="http://schemas.microsoft.com/office/drawing/2014/main" id="{3A356C5C-3311-836C-DA3B-3F0A5F1CA637}"/>
                </a:ext>
              </a:extLst>
            </p:cNvPr>
            <p:cNvSpPr/>
            <p:nvPr/>
          </p:nvSpPr>
          <p:spPr>
            <a:xfrm>
              <a:off x="721360" y="4089400"/>
              <a:ext cx="243840" cy="0"/>
            </a:xfrm>
            <a:custGeom>
              <a:avLst/>
              <a:gdLst/>
              <a:ahLst/>
              <a:cxnLst/>
              <a:rect l="l" t="t" r="r" b="b"/>
              <a:pathLst>
                <a:path w="243840">
                  <a:moveTo>
                    <a:pt x="0" y="0"/>
                  </a:moveTo>
                  <a:lnTo>
                    <a:pt x="243839" y="1"/>
                  </a:lnTo>
                </a:path>
              </a:pathLst>
            </a:custGeom>
            <a:ln w="12699">
              <a:solidFill>
                <a:srgbClr val="FF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25">
              <a:extLst>
                <a:ext uri="{FF2B5EF4-FFF2-40B4-BE49-F238E27FC236}">
                  <a16:creationId xmlns="" xmlns:a16="http://schemas.microsoft.com/office/drawing/2014/main" id="{03190967-6F6D-2496-DB0F-2F36276A34D5}"/>
                </a:ext>
              </a:extLst>
            </p:cNvPr>
            <p:cNvSpPr/>
            <p:nvPr/>
          </p:nvSpPr>
          <p:spPr>
            <a:xfrm>
              <a:off x="843280" y="3967480"/>
              <a:ext cx="0" cy="243840"/>
            </a:xfrm>
            <a:custGeom>
              <a:avLst/>
              <a:gdLst/>
              <a:ahLst/>
              <a:cxnLst/>
              <a:rect l="l" t="t" r="r" b="b"/>
              <a:pathLst>
                <a:path h="243839">
                  <a:moveTo>
                    <a:pt x="0" y="0"/>
                  </a:moveTo>
                  <a:lnTo>
                    <a:pt x="1" y="243839"/>
                  </a:lnTo>
                </a:path>
              </a:pathLst>
            </a:custGeom>
            <a:ln w="12699">
              <a:solidFill>
                <a:srgbClr val="FF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26">
              <a:extLst>
                <a:ext uri="{FF2B5EF4-FFF2-40B4-BE49-F238E27FC236}">
                  <a16:creationId xmlns="" xmlns:a16="http://schemas.microsoft.com/office/drawing/2014/main" id="{8F012DD7-3CC3-A107-C3C9-3AF3655EB5FF}"/>
                </a:ext>
              </a:extLst>
            </p:cNvPr>
            <p:cNvSpPr/>
            <p:nvPr/>
          </p:nvSpPr>
          <p:spPr>
            <a:xfrm>
              <a:off x="1046480" y="4536440"/>
              <a:ext cx="162560" cy="162560"/>
            </a:xfrm>
            <a:custGeom>
              <a:avLst/>
              <a:gdLst/>
              <a:ahLst/>
              <a:cxnLst/>
              <a:rect l="l" t="t" r="r" b="b"/>
              <a:pathLst>
                <a:path w="162559" h="162560">
                  <a:moveTo>
                    <a:pt x="81279" y="0"/>
                  </a:moveTo>
                  <a:lnTo>
                    <a:pt x="49642" y="6387"/>
                  </a:lnTo>
                  <a:lnTo>
                    <a:pt x="23806" y="23806"/>
                  </a:lnTo>
                  <a:lnTo>
                    <a:pt x="6387" y="49642"/>
                  </a:lnTo>
                  <a:lnTo>
                    <a:pt x="0" y="81280"/>
                  </a:lnTo>
                  <a:lnTo>
                    <a:pt x="6387" y="112917"/>
                  </a:lnTo>
                  <a:lnTo>
                    <a:pt x="23806" y="138753"/>
                  </a:lnTo>
                  <a:lnTo>
                    <a:pt x="49642" y="156172"/>
                  </a:lnTo>
                  <a:lnTo>
                    <a:pt x="81279" y="162560"/>
                  </a:lnTo>
                  <a:lnTo>
                    <a:pt x="112917" y="156172"/>
                  </a:lnTo>
                  <a:lnTo>
                    <a:pt x="138753" y="138753"/>
                  </a:lnTo>
                  <a:lnTo>
                    <a:pt x="156172" y="112917"/>
                  </a:lnTo>
                  <a:lnTo>
                    <a:pt x="162559" y="81280"/>
                  </a:lnTo>
                  <a:lnTo>
                    <a:pt x="156172" y="49642"/>
                  </a:lnTo>
                  <a:lnTo>
                    <a:pt x="138753" y="23806"/>
                  </a:lnTo>
                  <a:lnTo>
                    <a:pt x="112917" y="6387"/>
                  </a:lnTo>
                  <a:lnTo>
                    <a:pt x="81279" y="0"/>
                  </a:lnTo>
                  <a:close/>
                </a:path>
              </a:pathLst>
            </a:custGeom>
            <a:solidFill>
              <a:srgbClr val="00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27">
              <a:extLst>
                <a:ext uri="{FF2B5EF4-FFF2-40B4-BE49-F238E27FC236}">
                  <a16:creationId xmlns="" xmlns:a16="http://schemas.microsoft.com/office/drawing/2014/main" id="{20965F5E-77E9-1DB9-4A01-9AC378053A07}"/>
                </a:ext>
              </a:extLst>
            </p:cNvPr>
            <p:cNvSpPr/>
            <p:nvPr/>
          </p:nvSpPr>
          <p:spPr>
            <a:xfrm>
              <a:off x="1046480" y="4536440"/>
              <a:ext cx="162560" cy="162560"/>
            </a:xfrm>
            <a:custGeom>
              <a:avLst/>
              <a:gdLst/>
              <a:ahLst/>
              <a:cxnLst/>
              <a:rect l="l" t="t" r="r" b="b"/>
              <a:pathLst>
                <a:path w="162559" h="162560">
                  <a:moveTo>
                    <a:pt x="0" y="81279"/>
                  </a:moveTo>
                  <a:lnTo>
                    <a:pt x="6387" y="49642"/>
                  </a:lnTo>
                  <a:lnTo>
                    <a:pt x="23806" y="23806"/>
                  </a:lnTo>
                  <a:lnTo>
                    <a:pt x="49642" y="6387"/>
                  </a:lnTo>
                  <a:lnTo>
                    <a:pt x="81279" y="0"/>
                  </a:lnTo>
                  <a:lnTo>
                    <a:pt x="112917" y="6387"/>
                  </a:lnTo>
                  <a:lnTo>
                    <a:pt x="138753" y="23806"/>
                  </a:lnTo>
                  <a:lnTo>
                    <a:pt x="156172" y="49642"/>
                  </a:lnTo>
                  <a:lnTo>
                    <a:pt x="162559" y="81279"/>
                  </a:lnTo>
                  <a:lnTo>
                    <a:pt x="156172" y="112917"/>
                  </a:lnTo>
                  <a:lnTo>
                    <a:pt x="138753" y="138753"/>
                  </a:lnTo>
                  <a:lnTo>
                    <a:pt x="112917" y="156172"/>
                  </a:lnTo>
                  <a:lnTo>
                    <a:pt x="81279" y="162559"/>
                  </a:lnTo>
                  <a:lnTo>
                    <a:pt x="49642" y="156172"/>
                  </a:lnTo>
                  <a:lnTo>
                    <a:pt x="23806" y="138753"/>
                  </a:lnTo>
                  <a:lnTo>
                    <a:pt x="6387" y="112917"/>
                  </a:lnTo>
                  <a:lnTo>
                    <a:pt x="0" y="81279"/>
                  </a:lnTo>
                  <a:close/>
                </a:path>
              </a:pathLst>
            </a:custGeom>
            <a:ln w="126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28">
              <a:extLst>
                <a:ext uri="{FF2B5EF4-FFF2-40B4-BE49-F238E27FC236}">
                  <a16:creationId xmlns="" xmlns:a16="http://schemas.microsoft.com/office/drawing/2014/main" id="{73609AE4-07C2-34A5-44F8-0CEB7F722F9F}"/>
                </a:ext>
              </a:extLst>
            </p:cNvPr>
            <p:cNvSpPr/>
            <p:nvPr/>
          </p:nvSpPr>
          <p:spPr>
            <a:xfrm>
              <a:off x="1209040" y="4699000"/>
              <a:ext cx="162560" cy="162560"/>
            </a:xfrm>
            <a:custGeom>
              <a:avLst/>
              <a:gdLst/>
              <a:ahLst/>
              <a:cxnLst/>
              <a:rect l="l" t="t" r="r" b="b"/>
              <a:pathLst>
                <a:path w="162559" h="162560">
                  <a:moveTo>
                    <a:pt x="81279" y="0"/>
                  </a:moveTo>
                  <a:lnTo>
                    <a:pt x="49642" y="6387"/>
                  </a:lnTo>
                  <a:lnTo>
                    <a:pt x="23806" y="23806"/>
                  </a:lnTo>
                  <a:lnTo>
                    <a:pt x="6387" y="49642"/>
                  </a:lnTo>
                  <a:lnTo>
                    <a:pt x="0" y="81280"/>
                  </a:lnTo>
                  <a:lnTo>
                    <a:pt x="6387" y="112917"/>
                  </a:lnTo>
                  <a:lnTo>
                    <a:pt x="23806" y="138753"/>
                  </a:lnTo>
                  <a:lnTo>
                    <a:pt x="49642" y="156172"/>
                  </a:lnTo>
                  <a:lnTo>
                    <a:pt x="81279" y="162560"/>
                  </a:lnTo>
                  <a:lnTo>
                    <a:pt x="112917" y="156172"/>
                  </a:lnTo>
                  <a:lnTo>
                    <a:pt x="138753" y="138753"/>
                  </a:lnTo>
                  <a:lnTo>
                    <a:pt x="156172" y="112917"/>
                  </a:lnTo>
                  <a:lnTo>
                    <a:pt x="162559" y="81280"/>
                  </a:lnTo>
                  <a:lnTo>
                    <a:pt x="156172" y="49642"/>
                  </a:lnTo>
                  <a:lnTo>
                    <a:pt x="138753" y="23806"/>
                  </a:lnTo>
                  <a:lnTo>
                    <a:pt x="112917" y="6387"/>
                  </a:lnTo>
                  <a:lnTo>
                    <a:pt x="81279" y="0"/>
                  </a:lnTo>
                  <a:close/>
                </a:path>
              </a:pathLst>
            </a:custGeom>
            <a:solidFill>
              <a:srgbClr val="00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29">
              <a:extLst>
                <a:ext uri="{FF2B5EF4-FFF2-40B4-BE49-F238E27FC236}">
                  <a16:creationId xmlns="" xmlns:a16="http://schemas.microsoft.com/office/drawing/2014/main" id="{55E75B46-C8F8-A49F-5C63-F4AD47CCDDA2}"/>
                </a:ext>
              </a:extLst>
            </p:cNvPr>
            <p:cNvSpPr/>
            <p:nvPr/>
          </p:nvSpPr>
          <p:spPr>
            <a:xfrm>
              <a:off x="1209040" y="4699000"/>
              <a:ext cx="162560" cy="162560"/>
            </a:xfrm>
            <a:custGeom>
              <a:avLst/>
              <a:gdLst/>
              <a:ahLst/>
              <a:cxnLst/>
              <a:rect l="l" t="t" r="r" b="b"/>
              <a:pathLst>
                <a:path w="162559" h="162560">
                  <a:moveTo>
                    <a:pt x="0" y="81279"/>
                  </a:moveTo>
                  <a:lnTo>
                    <a:pt x="6387" y="49642"/>
                  </a:lnTo>
                  <a:lnTo>
                    <a:pt x="23806" y="23806"/>
                  </a:lnTo>
                  <a:lnTo>
                    <a:pt x="49642" y="6387"/>
                  </a:lnTo>
                  <a:lnTo>
                    <a:pt x="81279" y="0"/>
                  </a:lnTo>
                  <a:lnTo>
                    <a:pt x="112917" y="6387"/>
                  </a:lnTo>
                  <a:lnTo>
                    <a:pt x="138753" y="23806"/>
                  </a:lnTo>
                  <a:lnTo>
                    <a:pt x="156172" y="49642"/>
                  </a:lnTo>
                  <a:lnTo>
                    <a:pt x="162559" y="81279"/>
                  </a:lnTo>
                  <a:lnTo>
                    <a:pt x="156172" y="112917"/>
                  </a:lnTo>
                  <a:lnTo>
                    <a:pt x="138753" y="138753"/>
                  </a:lnTo>
                  <a:lnTo>
                    <a:pt x="112917" y="156172"/>
                  </a:lnTo>
                  <a:lnTo>
                    <a:pt x="81279" y="162559"/>
                  </a:lnTo>
                  <a:lnTo>
                    <a:pt x="49642" y="156172"/>
                  </a:lnTo>
                  <a:lnTo>
                    <a:pt x="23806" y="138753"/>
                  </a:lnTo>
                  <a:lnTo>
                    <a:pt x="6387" y="112917"/>
                  </a:lnTo>
                  <a:lnTo>
                    <a:pt x="0" y="81279"/>
                  </a:lnTo>
                  <a:close/>
                </a:path>
              </a:pathLst>
            </a:custGeom>
            <a:ln w="126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6" name="object 30">
              <a:extLst>
                <a:ext uri="{FF2B5EF4-FFF2-40B4-BE49-F238E27FC236}">
                  <a16:creationId xmlns="" xmlns:a16="http://schemas.microsoft.com/office/drawing/2014/main" id="{465297C1-D3F1-2E3C-6B9E-E0794F4E6ADE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46530" y="4448810"/>
              <a:ext cx="175259" cy="175259"/>
            </a:xfrm>
            <a:prstGeom prst="rect">
              <a:avLst/>
            </a:prstGeom>
          </p:spPr>
        </p:pic>
        <p:pic>
          <p:nvPicPr>
            <p:cNvPr id="57" name="object 31">
              <a:extLst>
                <a:ext uri="{FF2B5EF4-FFF2-40B4-BE49-F238E27FC236}">
                  <a16:creationId xmlns="" xmlns:a16="http://schemas.microsoft.com/office/drawing/2014/main" id="{62CABD97-8978-0AF9-B1A0-75B53EB9C8FB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02690" y="4042410"/>
              <a:ext cx="175259" cy="175259"/>
            </a:xfrm>
            <a:prstGeom prst="rect">
              <a:avLst/>
            </a:prstGeom>
          </p:spPr>
        </p:pic>
        <p:sp>
          <p:nvSpPr>
            <p:cNvPr id="58" name="object 32">
              <a:extLst>
                <a:ext uri="{FF2B5EF4-FFF2-40B4-BE49-F238E27FC236}">
                  <a16:creationId xmlns="" xmlns:a16="http://schemas.microsoft.com/office/drawing/2014/main" id="{B777908B-DAB8-8251-8A8C-63C388957D03}"/>
                </a:ext>
              </a:extLst>
            </p:cNvPr>
            <p:cNvSpPr/>
            <p:nvPr/>
          </p:nvSpPr>
          <p:spPr>
            <a:xfrm>
              <a:off x="965200" y="4130040"/>
              <a:ext cx="162560" cy="162560"/>
            </a:xfrm>
            <a:custGeom>
              <a:avLst/>
              <a:gdLst/>
              <a:ahLst/>
              <a:cxnLst/>
              <a:rect l="l" t="t" r="r" b="b"/>
              <a:pathLst>
                <a:path w="162559" h="162560">
                  <a:moveTo>
                    <a:pt x="81280" y="0"/>
                  </a:moveTo>
                  <a:lnTo>
                    <a:pt x="49642" y="6387"/>
                  </a:lnTo>
                  <a:lnTo>
                    <a:pt x="23806" y="23806"/>
                  </a:lnTo>
                  <a:lnTo>
                    <a:pt x="6387" y="49642"/>
                  </a:lnTo>
                  <a:lnTo>
                    <a:pt x="0" y="81280"/>
                  </a:lnTo>
                  <a:lnTo>
                    <a:pt x="6387" y="112917"/>
                  </a:lnTo>
                  <a:lnTo>
                    <a:pt x="23806" y="138753"/>
                  </a:lnTo>
                  <a:lnTo>
                    <a:pt x="49642" y="156172"/>
                  </a:lnTo>
                  <a:lnTo>
                    <a:pt x="81280" y="162560"/>
                  </a:lnTo>
                  <a:lnTo>
                    <a:pt x="112917" y="156172"/>
                  </a:lnTo>
                  <a:lnTo>
                    <a:pt x="138753" y="138753"/>
                  </a:lnTo>
                  <a:lnTo>
                    <a:pt x="156172" y="112917"/>
                  </a:lnTo>
                  <a:lnTo>
                    <a:pt x="162559" y="81280"/>
                  </a:lnTo>
                  <a:lnTo>
                    <a:pt x="156172" y="49642"/>
                  </a:lnTo>
                  <a:lnTo>
                    <a:pt x="138753" y="23806"/>
                  </a:lnTo>
                  <a:lnTo>
                    <a:pt x="112917" y="6387"/>
                  </a:lnTo>
                  <a:lnTo>
                    <a:pt x="81280" y="0"/>
                  </a:lnTo>
                  <a:close/>
                </a:path>
              </a:pathLst>
            </a:custGeom>
            <a:solidFill>
              <a:srgbClr val="00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33">
              <a:extLst>
                <a:ext uri="{FF2B5EF4-FFF2-40B4-BE49-F238E27FC236}">
                  <a16:creationId xmlns="" xmlns:a16="http://schemas.microsoft.com/office/drawing/2014/main" id="{D8C25979-9710-E1BE-CC8F-49F08290652C}"/>
                </a:ext>
              </a:extLst>
            </p:cNvPr>
            <p:cNvSpPr/>
            <p:nvPr/>
          </p:nvSpPr>
          <p:spPr>
            <a:xfrm>
              <a:off x="965200" y="4130040"/>
              <a:ext cx="162560" cy="162560"/>
            </a:xfrm>
            <a:custGeom>
              <a:avLst/>
              <a:gdLst/>
              <a:ahLst/>
              <a:cxnLst/>
              <a:rect l="l" t="t" r="r" b="b"/>
              <a:pathLst>
                <a:path w="162559" h="162560">
                  <a:moveTo>
                    <a:pt x="0" y="81279"/>
                  </a:moveTo>
                  <a:lnTo>
                    <a:pt x="6387" y="49642"/>
                  </a:lnTo>
                  <a:lnTo>
                    <a:pt x="23806" y="23806"/>
                  </a:lnTo>
                  <a:lnTo>
                    <a:pt x="49642" y="6387"/>
                  </a:lnTo>
                  <a:lnTo>
                    <a:pt x="81279" y="0"/>
                  </a:lnTo>
                  <a:lnTo>
                    <a:pt x="112917" y="6387"/>
                  </a:lnTo>
                  <a:lnTo>
                    <a:pt x="138753" y="23806"/>
                  </a:lnTo>
                  <a:lnTo>
                    <a:pt x="156172" y="49642"/>
                  </a:lnTo>
                  <a:lnTo>
                    <a:pt x="162559" y="81279"/>
                  </a:lnTo>
                  <a:lnTo>
                    <a:pt x="156172" y="112917"/>
                  </a:lnTo>
                  <a:lnTo>
                    <a:pt x="138753" y="138753"/>
                  </a:lnTo>
                  <a:lnTo>
                    <a:pt x="112917" y="156172"/>
                  </a:lnTo>
                  <a:lnTo>
                    <a:pt x="81279" y="162559"/>
                  </a:lnTo>
                  <a:lnTo>
                    <a:pt x="49642" y="156172"/>
                  </a:lnTo>
                  <a:lnTo>
                    <a:pt x="23806" y="138753"/>
                  </a:lnTo>
                  <a:lnTo>
                    <a:pt x="6387" y="112917"/>
                  </a:lnTo>
                  <a:lnTo>
                    <a:pt x="0" y="81279"/>
                  </a:lnTo>
                  <a:close/>
                </a:path>
              </a:pathLst>
            </a:custGeom>
            <a:ln w="126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0" name="object 34">
              <a:extLst>
                <a:ext uri="{FF2B5EF4-FFF2-40B4-BE49-F238E27FC236}">
                  <a16:creationId xmlns="" xmlns:a16="http://schemas.microsoft.com/office/drawing/2014/main" id="{54675C29-6433-905F-7BCD-5FEBEB383F04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96290" y="3717290"/>
              <a:ext cx="175259" cy="175259"/>
            </a:xfrm>
            <a:prstGeom prst="rect">
              <a:avLst/>
            </a:prstGeom>
          </p:spPr>
        </p:pic>
        <p:sp>
          <p:nvSpPr>
            <p:cNvPr id="61" name="object 35">
              <a:extLst>
                <a:ext uri="{FF2B5EF4-FFF2-40B4-BE49-F238E27FC236}">
                  <a16:creationId xmlns="" xmlns:a16="http://schemas.microsoft.com/office/drawing/2014/main" id="{38CAB6EB-C2B6-AF4A-9825-B00719DAF2EF}"/>
                </a:ext>
              </a:extLst>
            </p:cNvPr>
            <p:cNvSpPr/>
            <p:nvPr/>
          </p:nvSpPr>
          <p:spPr>
            <a:xfrm>
              <a:off x="1859280" y="4983480"/>
              <a:ext cx="243840" cy="0"/>
            </a:xfrm>
            <a:custGeom>
              <a:avLst/>
              <a:gdLst/>
              <a:ahLst/>
              <a:cxnLst/>
              <a:rect l="l" t="t" r="r" b="b"/>
              <a:pathLst>
                <a:path w="243839">
                  <a:moveTo>
                    <a:pt x="0" y="0"/>
                  </a:moveTo>
                  <a:lnTo>
                    <a:pt x="243839" y="1"/>
                  </a:lnTo>
                </a:path>
              </a:pathLst>
            </a:custGeom>
            <a:ln w="12699">
              <a:solidFill>
                <a:srgbClr val="FF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36">
              <a:extLst>
                <a:ext uri="{FF2B5EF4-FFF2-40B4-BE49-F238E27FC236}">
                  <a16:creationId xmlns="" xmlns:a16="http://schemas.microsoft.com/office/drawing/2014/main" id="{29CFD339-7EF5-A12A-D5B6-5DC6DDE62256}"/>
                </a:ext>
              </a:extLst>
            </p:cNvPr>
            <p:cNvSpPr/>
            <p:nvPr/>
          </p:nvSpPr>
          <p:spPr>
            <a:xfrm>
              <a:off x="1981200" y="4861560"/>
              <a:ext cx="0" cy="243840"/>
            </a:xfrm>
            <a:custGeom>
              <a:avLst/>
              <a:gdLst/>
              <a:ahLst/>
              <a:cxnLst/>
              <a:rect l="l" t="t" r="r" b="b"/>
              <a:pathLst>
                <a:path h="243839">
                  <a:moveTo>
                    <a:pt x="0" y="0"/>
                  </a:moveTo>
                  <a:lnTo>
                    <a:pt x="1" y="243839"/>
                  </a:lnTo>
                </a:path>
              </a:pathLst>
            </a:custGeom>
            <a:ln w="12699">
              <a:solidFill>
                <a:srgbClr val="FF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37">
              <a:extLst>
                <a:ext uri="{FF2B5EF4-FFF2-40B4-BE49-F238E27FC236}">
                  <a16:creationId xmlns="" xmlns:a16="http://schemas.microsoft.com/office/drawing/2014/main" id="{2AE9CFDE-16A1-6FA1-FE22-806FA3BEFAF1}"/>
                </a:ext>
              </a:extLst>
            </p:cNvPr>
            <p:cNvSpPr/>
            <p:nvPr/>
          </p:nvSpPr>
          <p:spPr>
            <a:xfrm>
              <a:off x="1371600" y="5146040"/>
              <a:ext cx="243840" cy="0"/>
            </a:xfrm>
            <a:custGeom>
              <a:avLst/>
              <a:gdLst/>
              <a:ahLst/>
              <a:cxnLst/>
              <a:rect l="l" t="t" r="r" b="b"/>
              <a:pathLst>
                <a:path w="243840">
                  <a:moveTo>
                    <a:pt x="0" y="0"/>
                  </a:moveTo>
                  <a:lnTo>
                    <a:pt x="243839" y="1"/>
                  </a:lnTo>
                </a:path>
              </a:pathLst>
            </a:custGeom>
            <a:ln w="12699">
              <a:solidFill>
                <a:srgbClr val="FF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0" name="object 38">
              <a:extLst>
                <a:ext uri="{FF2B5EF4-FFF2-40B4-BE49-F238E27FC236}">
                  <a16:creationId xmlns="" xmlns:a16="http://schemas.microsoft.com/office/drawing/2014/main" id="{AE4B61A5-59E6-2B17-4DE7-F7B06A943741}"/>
                </a:ext>
              </a:extLst>
            </p:cNvPr>
            <p:cNvSpPr/>
            <p:nvPr/>
          </p:nvSpPr>
          <p:spPr>
            <a:xfrm>
              <a:off x="1493519" y="5024120"/>
              <a:ext cx="0" cy="243840"/>
            </a:xfrm>
            <a:custGeom>
              <a:avLst/>
              <a:gdLst/>
              <a:ahLst/>
              <a:cxnLst/>
              <a:rect l="l" t="t" r="r" b="b"/>
              <a:pathLst>
                <a:path h="243839">
                  <a:moveTo>
                    <a:pt x="0" y="0"/>
                  </a:moveTo>
                  <a:lnTo>
                    <a:pt x="1" y="243839"/>
                  </a:lnTo>
                </a:path>
              </a:pathLst>
            </a:custGeom>
            <a:ln w="12699">
              <a:solidFill>
                <a:srgbClr val="FF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1" name="object 39">
              <a:extLst>
                <a:ext uri="{FF2B5EF4-FFF2-40B4-BE49-F238E27FC236}">
                  <a16:creationId xmlns="" xmlns:a16="http://schemas.microsoft.com/office/drawing/2014/main" id="{5489DF6A-AA9F-D0E4-681D-180701DF9BC5}"/>
                </a:ext>
              </a:extLst>
            </p:cNvPr>
            <p:cNvSpPr/>
            <p:nvPr/>
          </p:nvSpPr>
          <p:spPr>
            <a:xfrm>
              <a:off x="2346959" y="4902200"/>
              <a:ext cx="243840" cy="0"/>
            </a:xfrm>
            <a:custGeom>
              <a:avLst/>
              <a:gdLst/>
              <a:ahLst/>
              <a:cxnLst/>
              <a:rect l="l" t="t" r="r" b="b"/>
              <a:pathLst>
                <a:path w="243839">
                  <a:moveTo>
                    <a:pt x="0" y="0"/>
                  </a:moveTo>
                  <a:lnTo>
                    <a:pt x="243839" y="1"/>
                  </a:lnTo>
                </a:path>
              </a:pathLst>
            </a:custGeom>
            <a:ln w="12699">
              <a:solidFill>
                <a:srgbClr val="FF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2" name="object 40">
              <a:extLst>
                <a:ext uri="{FF2B5EF4-FFF2-40B4-BE49-F238E27FC236}">
                  <a16:creationId xmlns="" xmlns:a16="http://schemas.microsoft.com/office/drawing/2014/main" id="{3466CA59-658C-7EAC-1394-3046A9CC1938}"/>
                </a:ext>
              </a:extLst>
            </p:cNvPr>
            <p:cNvSpPr/>
            <p:nvPr/>
          </p:nvSpPr>
          <p:spPr>
            <a:xfrm>
              <a:off x="2468880" y="4780280"/>
              <a:ext cx="0" cy="243840"/>
            </a:xfrm>
            <a:custGeom>
              <a:avLst/>
              <a:gdLst/>
              <a:ahLst/>
              <a:cxnLst/>
              <a:rect l="l" t="t" r="r" b="b"/>
              <a:pathLst>
                <a:path h="243839">
                  <a:moveTo>
                    <a:pt x="0" y="0"/>
                  </a:moveTo>
                  <a:lnTo>
                    <a:pt x="1" y="243839"/>
                  </a:lnTo>
                </a:path>
              </a:pathLst>
            </a:custGeom>
            <a:ln w="12699">
              <a:solidFill>
                <a:srgbClr val="FF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3" name="object 41">
              <a:extLst>
                <a:ext uri="{FF2B5EF4-FFF2-40B4-BE49-F238E27FC236}">
                  <a16:creationId xmlns="" xmlns:a16="http://schemas.microsoft.com/office/drawing/2014/main" id="{AC929D5D-93DE-00A3-3F5E-1AFE2FA5A915}"/>
                </a:ext>
              </a:extLst>
            </p:cNvPr>
            <p:cNvSpPr/>
            <p:nvPr/>
          </p:nvSpPr>
          <p:spPr>
            <a:xfrm>
              <a:off x="1615440" y="4414520"/>
              <a:ext cx="243840" cy="0"/>
            </a:xfrm>
            <a:custGeom>
              <a:avLst/>
              <a:gdLst/>
              <a:ahLst/>
              <a:cxnLst/>
              <a:rect l="l" t="t" r="r" b="b"/>
              <a:pathLst>
                <a:path w="243839">
                  <a:moveTo>
                    <a:pt x="0" y="0"/>
                  </a:moveTo>
                  <a:lnTo>
                    <a:pt x="243839" y="1"/>
                  </a:lnTo>
                </a:path>
              </a:pathLst>
            </a:custGeom>
            <a:ln w="12699">
              <a:solidFill>
                <a:srgbClr val="FF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4" name="object 42">
              <a:extLst>
                <a:ext uri="{FF2B5EF4-FFF2-40B4-BE49-F238E27FC236}">
                  <a16:creationId xmlns="" xmlns:a16="http://schemas.microsoft.com/office/drawing/2014/main" id="{D7759020-DFF6-84ED-3280-72101A2C383A}"/>
                </a:ext>
              </a:extLst>
            </p:cNvPr>
            <p:cNvSpPr/>
            <p:nvPr/>
          </p:nvSpPr>
          <p:spPr>
            <a:xfrm>
              <a:off x="1737360" y="4292600"/>
              <a:ext cx="0" cy="243840"/>
            </a:xfrm>
            <a:custGeom>
              <a:avLst/>
              <a:gdLst/>
              <a:ahLst/>
              <a:cxnLst/>
              <a:rect l="l" t="t" r="r" b="b"/>
              <a:pathLst>
                <a:path h="243839">
                  <a:moveTo>
                    <a:pt x="0" y="0"/>
                  </a:moveTo>
                  <a:lnTo>
                    <a:pt x="1" y="243839"/>
                  </a:lnTo>
                </a:path>
              </a:pathLst>
            </a:custGeom>
            <a:ln w="12699">
              <a:solidFill>
                <a:srgbClr val="FF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5" name="object 43">
              <a:extLst>
                <a:ext uri="{FF2B5EF4-FFF2-40B4-BE49-F238E27FC236}">
                  <a16:creationId xmlns="" xmlns:a16="http://schemas.microsoft.com/office/drawing/2014/main" id="{78E3B8BF-E169-079E-FE22-EBA557828BBA}"/>
                </a:ext>
              </a:extLst>
            </p:cNvPr>
            <p:cNvSpPr/>
            <p:nvPr/>
          </p:nvSpPr>
          <p:spPr>
            <a:xfrm>
              <a:off x="2021840" y="4739640"/>
              <a:ext cx="243840" cy="0"/>
            </a:xfrm>
            <a:custGeom>
              <a:avLst/>
              <a:gdLst/>
              <a:ahLst/>
              <a:cxnLst/>
              <a:rect l="l" t="t" r="r" b="b"/>
              <a:pathLst>
                <a:path w="243839">
                  <a:moveTo>
                    <a:pt x="0" y="0"/>
                  </a:moveTo>
                  <a:lnTo>
                    <a:pt x="243839" y="1"/>
                  </a:lnTo>
                </a:path>
              </a:pathLst>
            </a:custGeom>
            <a:ln w="12699">
              <a:solidFill>
                <a:srgbClr val="FF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6" name="object 44">
              <a:extLst>
                <a:ext uri="{FF2B5EF4-FFF2-40B4-BE49-F238E27FC236}">
                  <a16:creationId xmlns="" xmlns:a16="http://schemas.microsoft.com/office/drawing/2014/main" id="{5098B4F2-B54C-40A5-79E8-B6A62E195393}"/>
                </a:ext>
              </a:extLst>
            </p:cNvPr>
            <p:cNvSpPr/>
            <p:nvPr/>
          </p:nvSpPr>
          <p:spPr>
            <a:xfrm>
              <a:off x="2143760" y="4617720"/>
              <a:ext cx="0" cy="243840"/>
            </a:xfrm>
            <a:custGeom>
              <a:avLst/>
              <a:gdLst/>
              <a:ahLst/>
              <a:cxnLst/>
              <a:rect l="l" t="t" r="r" b="b"/>
              <a:pathLst>
                <a:path h="243839">
                  <a:moveTo>
                    <a:pt x="0" y="0"/>
                  </a:moveTo>
                  <a:lnTo>
                    <a:pt x="1" y="243839"/>
                  </a:lnTo>
                </a:path>
              </a:pathLst>
            </a:custGeom>
            <a:ln w="12699">
              <a:solidFill>
                <a:srgbClr val="FF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7" name="object 45">
              <a:extLst>
                <a:ext uri="{FF2B5EF4-FFF2-40B4-BE49-F238E27FC236}">
                  <a16:creationId xmlns="" xmlns:a16="http://schemas.microsoft.com/office/drawing/2014/main" id="{0F13CFF6-F2A6-652A-D45F-846DB148C936}"/>
                </a:ext>
              </a:extLst>
            </p:cNvPr>
            <p:cNvSpPr/>
            <p:nvPr/>
          </p:nvSpPr>
          <p:spPr>
            <a:xfrm>
              <a:off x="2103119" y="5146040"/>
              <a:ext cx="243840" cy="0"/>
            </a:xfrm>
            <a:custGeom>
              <a:avLst/>
              <a:gdLst/>
              <a:ahLst/>
              <a:cxnLst/>
              <a:rect l="l" t="t" r="r" b="b"/>
              <a:pathLst>
                <a:path w="243839">
                  <a:moveTo>
                    <a:pt x="0" y="0"/>
                  </a:moveTo>
                  <a:lnTo>
                    <a:pt x="243839" y="1"/>
                  </a:lnTo>
                </a:path>
              </a:pathLst>
            </a:custGeom>
            <a:ln w="12699">
              <a:solidFill>
                <a:srgbClr val="FF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8" name="object 46">
              <a:extLst>
                <a:ext uri="{FF2B5EF4-FFF2-40B4-BE49-F238E27FC236}">
                  <a16:creationId xmlns="" xmlns:a16="http://schemas.microsoft.com/office/drawing/2014/main" id="{73491660-6C73-CD77-CCC9-6FD571ED061B}"/>
                </a:ext>
              </a:extLst>
            </p:cNvPr>
            <p:cNvSpPr/>
            <p:nvPr/>
          </p:nvSpPr>
          <p:spPr>
            <a:xfrm>
              <a:off x="2225040" y="5024120"/>
              <a:ext cx="0" cy="243840"/>
            </a:xfrm>
            <a:custGeom>
              <a:avLst/>
              <a:gdLst/>
              <a:ahLst/>
              <a:cxnLst/>
              <a:rect l="l" t="t" r="r" b="b"/>
              <a:pathLst>
                <a:path h="243839">
                  <a:moveTo>
                    <a:pt x="0" y="0"/>
                  </a:moveTo>
                  <a:lnTo>
                    <a:pt x="1" y="243839"/>
                  </a:lnTo>
                </a:path>
              </a:pathLst>
            </a:custGeom>
            <a:ln w="12699">
              <a:solidFill>
                <a:srgbClr val="FF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9" name="object 47">
              <a:extLst>
                <a:ext uri="{FF2B5EF4-FFF2-40B4-BE49-F238E27FC236}">
                  <a16:creationId xmlns="" xmlns:a16="http://schemas.microsoft.com/office/drawing/2014/main" id="{4A9D65CB-A92E-6662-C456-D70F1A6C9AFA}"/>
                </a:ext>
              </a:extLst>
            </p:cNvPr>
            <p:cNvSpPr/>
            <p:nvPr/>
          </p:nvSpPr>
          <p:spPr>
            <a:xfrm>
              <a:off x="2346959" y="4089400"/>
              <a:ext cx="243840" cy="0"/>
            </a:xfrm>
            <a:custGeom>
              <a:avLst/>
              <a:gdLst/>
              <a:ahLst/>
              <a:cxnLst/>
              <a:rect l="l" t="t" r="r" b="b"/>
              <a:pathLst>
                <a:path w="243839">
                  <a:moveTo>
                    <a:pt x="0" y="0"/>
                  </a:moveTo>
                  <a:lnTo>
                    <a:pt x="243839" y="1"/>
                  </a:lnTo>
                </a:path>
              </a:pathLst>
            </a:custGeom>
            <a:ln w="12699">
              <a:solidFill>
                <a:srgbClr val="FF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0" name="object 48">
              <a:extLst>
                <a:ext uri="{FF2B5EF4-FFF2-40B4-BE49-F238E27FC236}">
                  <a16:creationId xmlns="" xmlns:a16="http://schemas.microsoft.com/office/drawing/2014/main" id="{6982032D-F39F-FBAF-97E4-9E2467EF8F9B}"/>
                </a:ext>
              </a:extLst>
            </p:cNvPr>
            <p:cNvSpPr/>
            <p:nvPr/>
          </p:nvSpPr>
          <p:spPr>
            <a:xfrm>
              <a:off x="2468880" y="3967480"/>
              <a:ext cx="0" cy="243840"/>
            </a:xfrm>
            <a:custGeom>
              <a:avLst/>
              <a:gdLst/>
              <a:ahLst/>
              <a:cxnLst/>
              <a:rect l="l" t="t" r="r" b="b"/>
              <a:pathLst>
                <a:path h="243839">
                  <a:moveTo>
                    <a:pt x="0" y="0"/>
                  </a:moveTo>
                  <a:lnTo>
                    <a:pt x="1" y="243839"/>
                  </a:lnTo>
                </a:path>
              </a:pathLst>
            </a:custGeom>
            <a:ln w="12699">
              <a:solidFill>
                <a:srgbClr val="FF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1" name="object 49">
              <a:extLst>
                <a:ext uri="{FF2B5EF4-FFF2-40B4-BE49-F238E27FC236}">
                  <a16:creationId xmlns="" xmlns:a16="http://schemas.microsoft.com/office/drawing/2014/main" id="{20597301-F36B-307F-722A-1C55A9089B8A}"/>
                </a:ext>
              </a:extLst>
            </p:cNvPr>
            <p:cNvSpPr/>
            <p:nvPr/>
          </p:nvSpPr>
          <p:spPr>
            <a:xfrm>
              <a:off x="2590800" y="4333240"/>
              <a:ext cx="243840" cy="0"/>
            </a:xfrm>
            <a:custGeom>
              <a:avLst/>
              <a:gdLst/>
              <a:ahLst/>
              <a:cxnLst/>
              <a:rect l="l" t="t" r="r" b="b"/>
              <a:pathLst>
                <a:path w="243839">
                  <a:moveTo>
                    <a:pt x="0" y="0"/>
                  </a:moveTo>
                  <a:lnTo>
                    <a:pt x="243839" y="1"/>
                  </a:lnTo>
                </a:path>
              </a:pathLst>
            </a:custGeom>
            <a:ln w="12699">
              <a:solidFill>
                <a:srgbClr val="FF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2" name="object 50">
              <a:extLst>
                <a:ext uri="{FF2B5EF4-FFF2-40B4-BE49-F238E27FC236}">
                  <a16:creationId xmlns="" xmlns:a16="http://schemas.microsoft.com/office/drawing/2014/main" id="{A0CA4AA0-0F5E-A4DC-7549-3E4DF9E60FE1}"/>
                </a:ext>
              </a:extLst>
            </p:cNvPr>
            <p:cNvSpPr/>
            <p:nvPr/>
          </p:nvSpPr>
          <p:spPr>
            <a:xfrm>
              <a:off x="2712719" y="4211320"/>
              <a:ext cx="0" cy="243840"/>
            </a:xfrm>
            <a:custGeom>
              <a:avLst/>
              <a:gdLst/>
              <a:ahLst/>
              <a:cxnLst/>
              <a:rect l="l" t="t" r="r" b="b"/>
              <a:pathLst>
                <a:path h="243839">
                  <a:moveTo>
                    <a:pt x="0" y="0"/>
                  </a:moveTo>
                  <a:lnTo>
                    <a:pt x="1" y="243839"/>
                  </a:lnTo>
                </a:path>
              </a:pathLst>
            </a:custGeom>
            <a:ln w="12699">
              <a:solidFill>
                <a:srgbClr val="FF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53" name="object 51">
            <a:extLst>
              <a:ext uri="{FF2B5EF4-FFF2-40B4-BE49-F238E27FC236}">
                <a16:creationId xmlns="" xmlns:a16="http://schemas.microsoft.com/office/drawing/2014/main" id="{552A5DDE-6F87-8EAD-95A8-50771323E6B3}"/>
              </a:ext>
            </a:extLst>
          </p:cNvPr>
          <p:cNvSpPr txBox="1"/>
          <p:nvPr/>
        </p:nvSpPr>
        <p:spPr>
          <a:xfrm>
            <a:off x="633476" y="2692891"/>
            <a:ext cx="2313940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b="1" spc="5" dirty="0">
                <a:latin typeface="Tahoma"/>
                <a:cs typeface="Tahoma"/>
              </a:rPr>
              <a:t>Very</a:t>
            </a:r>
            <a:r>
              <a:rPr sz="1900" b="1" spc="-10" dirty="0">
                <a:latin typeface="Tahoma"/>
                <a:cs typeface="Tahoma"/>
              </a:rPr>
              <a:t> </a:t>
            </a:r>
            <a:r>
              <a:rPr sz="1900" b="1" spc="5" dirty="0">
                <a:latin typeface="Tahoma"/>
                <a:cs typeface="Tahoma"/>
              </a:rPr>
              <a:t>impure</a:t>
            </a:r>
            <a:r>
              <a:rPr sz="1900" b="1" dirty="0">
                <a:latin typeface="Tahoma"/>
                <a:cs typeface="Tahoma"/>
              </a:rPr>
              <a:t> </a:t>
            </a:r>
            <a:r>
              <a:rPr sz="1900" b="1" spc="10" dirty="0">
                <a:latin typeface="Tahoma"/>
                <a:cs typeface="Tahoma"/>
              </a:rPr>
              <a:t>group</a:t>
            </a:r>
            <a:endParaRPr sz="1900">
              <a:latin typeface="Tahoma"/>
              <a:cs typeface="Tahoma"/>
            </a:endParaRPr>
          </a:p>
        </p:txBody>
      </p:sp>
      <p:sp>
        <p:nvSpPr>
          <p:cNvPr id="654" name="object 52">
            <a:extLst>
              <a:ext uri="{FF2B5EF4-FFF2-40B4-BE49-F238E27FC236}">
                <a16:creationId xmlns="" xmlns:a16="http://schemas.microsoft.com/office/drawing/2014/main" id="{402F8836-9D52-CD19-C535-ADEFF6B58642}"/>
              </a:ext>
            </a:extLst>
          </p:cNvPr>
          <p:cNvSpPr txBox="1"/>
          <p:nvPr/>
        </p:nvSpPr>
        <p:spPr>
          <a:xfrm>
            <a:off x="4606538" y="2774171"/>
            <a:ext cx="1497965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b="1" spc="5" dirty="0">
                <a:latin typeface="Tahoma"/>
                <a:cs typeface="Tahoma"/>
              </a:rPr>
              <a:t>Less</a:t>
            </a:r>
            <a:r>
              <a:rPr sz="1900" b="1" spc="-45" dirty="0">
                <a:latin typeface="Tahoma"/>
                <a:cs typeface="Tahoma"/>
              </a:rPr>
              <a:t> </a:t>
            </a:r>
            <a:r>
              <a:rPr sz="1900" b="1" spc="5" dirty="0">
                <a:latin typeface="Tahoma"/>
                <a:cs typeface="Tahoma"/>
              </a:rPr>
              <a:t>impure</a:t>
            </a:r>
            <a:endParaRPr sz="1900">
              <a:latin typeface="Tahoma"/>
              <a:cs typeface="Tahoma"/>
            </a:endParaRPr>
          </a:p>
        </p:txBody>
      </p:sp>
      <p:grpSp>
        <p:nvGrpSpPr>
          <p:cNvPr id="655" name="object 53">
            <a:extLst>
              <a:ext uri="{FF2B5EF4-FFF2-40B4-BE49-F238E27FC236}">
                <a16:creationId xmlns="" xmlns:a16="http://schemas.microsoft.com/office/drawing/2014/main" id="{AF258243-0109-6D69-CB0F-18294D168B73}"/>
              </a:ext>
            </a:extLst>
          </p:cNvPr>
          <p:cNvGrpSpPr/>
          <p:nvPr/>
        </p:nvGrpSpPr>
        <p:grpSpPr>
          <a:xfrm>
            <a:off x="7125969" y="3707129"/>
            <a:ext cx="1963420" cy="1882139"/>
            <a:chOff x="6973569" y="3554729"/>
            <a:chExt cx="1963420" cy="1882139"/>
          </a:xfrm>
        </p:grpSpPr>
        <p:pic>
          <p:nvPicPr>
            <p:cNvPr id="656" name="object 54">
              <a:extLst>
                <a:ext uri="{FF2B5EF4-FFF2-40B4-BE49-F238E27FC236}">
                  <a16:creationId xmlns="" xmlns:a16="http://schemas.microsoft.com/office/drawing/2014/main" id="{EE9F1176-5C18-6810-22E7-25508B8A57F5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786369" y="3717289"/>
              <a:ext cx="175259" cy="175259"/>
            </a:xfrm>
            <a:prstGeom prst="rect">
              <a:avLst/>
            </a:prstGeom>
          </p:spPr>
        </p:pic>
        <p:sp>
          <p:nvSpPr>
            <p:cNvPr id="657" name="object 55">
              <a:extLst>
                <a:ext uri="{FF2B5EF4-FFF2-40B4-BE49-F238E27FC236}">
                  <a16:creationId xmlns="" xmlns:a16="http://schemas.microsoft.com/office/drawing/2014/main" id="{35BC14F5-7D0C-9290-9A5B-2E5F09D06B10}"/>
                </a:ext>
              </a:extLst>
            </p:cNvPr>
            <p:cNvSpPr/>
            <p:nvPr/>
          </p:nvSpPr>
          <p:spPr>
            <a:xfrm>
              <a:off x="6979919" y="3561079"/>
              <a:ext cx="1950720" cy="1869439"/>
            </a:xfrm>
            <a:custGeom>
              <a:avLst/>
              <a:gdLst/>
              <a:ahLst/>
              <a:cxnLst/>
              <a:rect l="l" t="t" r="r" b="b"/>
              <a:pathLst>
                <a:path w="1950720" h="1869439">
                  <a:moveTo>
                    <a:pt x="0" y="934719"/>
                  </a:moveTo>
                  <a:lnTo>
                    <a:pt x="1193" y="888068"/>
                  </a:lnTo>
                  <a:lnTo>
                    <a:pt x="4737" y="842008"/>
                  </a:lnTo>
                  <a:lnTo>
                    <a:pt x="10575" y="796593"/>
                  </a:lnTo>
                  <a:lnTo>
                    <a:pt x="18651" y="751878"/>
                  </a:lnTo>
                  <a:lnTo>
                    <a:pt x="28910" y="707916"/>
                  </a:lnTo>
                  <a:lnTo>
                    <a:pt x="41295" y="664760"/>
                  </a:lnTo>
                  <a:lnTo>
                    <a:pt x="55751" y="622464"/>
                  </a:lnTo>
                  <a:lnTo>
                    <a:pt x="72222" y="581081"/>
                  </a:lnTo>
                  <a:lnTo>
                    <a:pt x="90652" y="540665"/>
                  </a:lnTo>
                  <a:lnTo>
                    <a:pt x="110985" y="501270"/>
                  </a:lnTo>
                  <a:lnTo>
                    <a:pt x="133165" y="462948"/>
                  </a:lnTo>
                  <a:lnTo>
                    <a:pt x="157136" y="425755"/>
                  </a:lnTo>
                  <a:lnTo>
                    <a:pt x="182843" y="389742"/>
                  </a:lnTo>
                  <a:lnTo>
                    <a:pt x="210229" y="354964"/>
                  </a:lnTo>
                  <a:lnTo>
                    <a:pt x="239239" y="321475"/>
                  </a:lnTo>
                  <a:lnTo>
                    <a:pt x="269817" y="289327"/>
                  </a:lnTo>
                  <a:lnTo>
                    <a:pt x="301906" y="258574"/>
                  </a:lnTo>
                  <a:lnTo>
                    <a:pt x="335452" y="229271"/>
                  </a:lnTo>
                  <a:lnTo>
                    <a:pt x="370397" y="201469"/>
                  </a:lnTo>
                  <a:lnTo>
                    <a:pt x="406687" y="175224"/>
                  </a:lnTo>
                  <a:lnTo>
                    <a:pt x="444266" y="150589"/>
                  </a:lnTo>
                  <a:lnTo>
                    <a:pt x="483077" y="127616"/>
                  </a:lnTo>
                  <a:lnTo>
                    <a:pt x="523064" y="106360"/>
                  </a:lnTo>
                  <a:lnTo>
                    <a:pt x="564172" y="86875"/>
                  </a:lnTo>
                  <a:lnTo>
                    <a:pt x="606345" y="69213"/>
                  </a:lnTo>
                  <a:lnTo>
                    <a:pt x="649527" y="53428"/>
                  </a:lnTo>
                  <a:lnTo>
                    <a:pt x="693663" y="39575"/>
                  </a:lnTo>
                  <a:lnTo>
                    <a:pt x="738695" y="27705"/>
                  </a:lnTo>
                  <a:lnTo>
                    <a:pt x="784569" y="17874"/>
                  </a:lnTo>
                  <a:lnTo>
                    <a:pt x="831228" y="10134"/>
                  </a:lnTo>
                  <a:lnTo>
                    <a:pt x="878617" y="4540"/>
                  </a:lnTo>
                  <a:lnTo>
                    <a:pt x="926679" y="1143"/>
                  </a:lnTo>
                  <a:lnTo>
                    <a:pt x="975359" y="0"/>
                  </a:lnTo>
                  <a:lnTo>
                    <a:pt x="1024040" y="1143"/>
                  </a:lnTo>
                  <a:lnTo>
                    <a:pt x="1072102" y="4540"/>
                  </a:lnTo>
                  <a:lnTo>
                    <a:pt x="1119491" y="10134"/>
                  </a:lnTo>
                  <a:lnTo>
                    <a:pt x="1166150" y="17874"/>
                  </a:lnTo>
                  <a:lnTo>
                    <a:pt x="1212024" y="27705"/>
                  </a:lnTo>
                  <a:lnTo>
                    <a:pt x="1257056" y="39575"/>
                  </a:lnTo>
                  <a:lnTo>
                    <a:pt x="1301191" y="53428"/>
                  </a:lnTo>
                  <a:lnTo>
                    <a:pt x="1344373" y="69213"/>
                  </a:lnTo>
                  <a:lnTo>
                    <a:pt x="1386547" y="86875"/>
                  </a:lnTo>
                  <a:lnTo>
                    <a:pt x="1427655" y="106360"/>
                  </a:lnTo>
                  <a:lnTo>
                    <a:pt x="1467642" y="127616"/>
                  </a:lnTo>
                  <a:lnTo>
                    <a:pt x="1506453" y="150589"/>
                  </a:lnTo>
                  <a:lnTo>
                    <a:pt x="1544031" y="175224"/>
                  </a:lnTo>
                  <a:lnTo>
                    <a:pt x="1580321" y="201469"/>
                  </a:lnTo>
                  <a:lnTo>
                    <a:pt x="1615267" y="229271"/>
                  </a:lnTo>
                  <a:lnTo>
                    <a:pt x="1648813" y="258574"/>
                  </a:lnTo>
                  <a:lnTo>
                    <a:pt x="1680902" y="289327"/>
                  </a:lnTo>
                  <a:lnTo>
                    <a:pt x="1711480" y="321475"/>
                  </a:lnTo>
                  <a:lnTo>
                    <a:pt x="1740490" y="354964"/>
                  </a:lnTo>
                  <a:lnTo>
                    <a:pt x="1767876" y="389742"/>
                  </a:lnTo>
                  <a:lnTo>
                    <a:pt x="1793583" y="425755"/>
                  </a:lnTo>
                  <a:lnTo>
                    <a:pt x="1817554" y="462948"/>
                  </a:lnTo>
                  <a:lnTo>
                    <a:pt x="1839734" y="501270"/>
                  </a:lnTo>
                  <a:lnTo>
                    <a:pt x="1860067" y="540665"/>
                  </a:lnTo>
                  <a:lnTo>
                    <a:pt x="1878497" y="581081"/>
                  </a:lnTo>
                  <a:lnTo>
                    <a:pt x="1894968" y="622464"/>
                  </a:lnTo>
                  <a:lnTo>
                    <a:pt x="1909424" y="664760"/>
                  </a:lnTo>
                  <a:lnTo>
                    <a:pt x="1921809" y="707916"/>
                  </a:lnTo>
                  <a:lnTo>
                    <a:pt x="1932068" y="751878"/>
                  </a:lnTo>
                  <a:lnTo>
                    <a:pt x="1940144" y="796593"/>
                  </a:lnTo>
                  <a:lnTo>
                    <a:pt x="1945982" y="842008"/>
                  </a:lnTo>
                  <a:lnTo>
                    <a:pt x="1949526" y="888068"/>
                  </a:lnTo>
                  <a:lnTo>
                    <a:pt x="1950719" y="934719"/>
                  </a:lnTo>
                  <a:lnTo>
                    <a:pt x="1949526" y="981371"/>
                  </a:lnTo>
                  <a:lnTo>
                    <a:pt x="1945982" y="1027431"/>
                  </a:lnTo>
                  <a:lnTo>
                    <a:pt x="1940144" y="1072846"/>
                  </a:lnTo>
                  <a:lnTo>
                    <a:pt x="1932068" y="1117561"/>
                  </a:lnTo>
                  <a:lnTo>
                    <a:pt x="1921809" y="1161523"/>
                  </a:lnTo>
                  <a:lnTo>
                    <a:pt x="1909424" y="1204679"/>
                  </a:lnTo>
                  <a:lnTo>
                    <a:pt x="1894968" y="1246975"/>
                  </a:lnTo>
                  <a:lnTo>
                    <a:pt x="1878497" y="1288358"/>
                  </a:lnTo>
                  <a:lnTo>
                    <a:pt x="1860067" y="1328774"/>
                  </a:lnTo>
                  <a:lnTo>
                    <a:pt x="1839734" y="1368169"/>
                  </a:lnTo>
                  <a:lnTo>
                    <a:pt x="1817554" y="1406491"/>
                  </a:lnTo>
                  <a:lnTo>
                    <a:pt x="1793583" y="1443684"/>
                  </a:lnTo>
                  <a:lnTo>
                    <a:pt x="1767876" y="1479697"/>
                  </a:lnTo>
                  <a:lnTo>
                    <a:pt x="1740490" y="1514475"/>
                  </a:lnTo>
                  <a:lnTo>
                    <a:pt x="1711480" y="1547964"/>
                  </a:lnTo>
                  <a:lnTo>
                    <a:pt x="1680902" y="1580112"/>
                  </a:lnTo>
                  <a:lnTo>
                    <a:pt x="1648813" y="1610865"/>
                  </a:lnTo>
                  <a:lnTo>
                    <a:pt x="1615267" y="1640168"/>
                  </a:lnTo>
                  <a:lnTo>
                    <a:pt x="1580321" y="1667970"/>
                  </a:lnTo>
                  <a:lnTo>
                    <a:pt x="1544031" y="1694215"/>
                  </a:lnTo>
                  <a:lnTo>
                    <a:pt x="1506453" y="1718850"/>
                  </a:lnTo>
                  <a:lnTo>
                    <a:pt x="1467642" y="1741823"/>
                  </a:lnTo>
                  <a:lnTo>
                    <a:pt x="1427655" y="1763079"/>
                  </a:lnTo>
                  <a:lnTo>
                    <a:pt x="1386547" y="1782564"/>
                  </a:lnTo>
                  <a:lnTo>
                    <a:pt x="1344373" y="1800226"/>
                  </a:lnTo>
                  <a:lnTo>
                    <a:pt x="1301191" y="1816011"/>
                  </a:lnTo>
                  <a:lnTo>
                    <a:pt x="1257056" y="1829864"/>
                  </a:lnTo>
                  <a:lnTo>
                    <a:pt x="1212024" y="1841734"/>
                  </a:lnTo>
                  <a:lnTo>
                    <a:pt x="1166150" y="1851565"/>
                  </a:lnTo>
                  <a:lnTo>
                    <a:pt x="1119491" y="1859305"/>
                  </a:lnTo>
                  <a:lnTo>
                    <a:pt x="1072102" y="1864899"/>
                  </a:lnTo>
                  <a:lnTo>
                    <a:pt x="1024040" y="1868296"/>
                  </a:lnTo>
                  <a:lnTo>
                    <a:pt x="975359" y="1869439"/>
                  </a:lnTo>
                  <a:lnTo>
                    <a:pt x="926679" y="1868296"/>
                  </a:lnTo>
                  <a:lnTo>
                    <a:pt x="878617" y="1864899"/>
                  </a:lnTo>
                  <a:lnTo>
                    <a:pt x="831228" y="1859305"/>
                  </a:lnTo>
                  <a:lnTo>
                    <a:pt x="784569" y="1851565"/>
                  </a:lnTo>
                  <a:lnTo>
                    <a:pt x="738695" y="1841734"/>
                  </a:lnTo>
                  <a:lnTo>
                    <a:pt x="693663" y="1829864"/>
                  </a:lnTo>
                  <a:lnTo>
                    <a:pt x="649527" y="1816011"/>
                  </a:lnTo>
                  <a:lnTo>
                    <a:pt x="606345" y="1800226"/>
                  </a:lnTo>
                  <a:lnTo>
                    <a:pt x="564172" y="1782564"/>
                  </a:lnTo>
                  <a:lnTo>
                    <a:pt x="523064" y="1763079"/>
                  </a:lnTo>
                  <a:lnTo>
                    <a:pt x="483077" y="1741823"/>
                  </a:lnTo>
                  <a:lnTo>
                    <a:pt x="444266" y="1718850"/>
                  </a:lnTo>
                  <a:lnTo>
                    <a:pt x="406687" y="1694215"/>
                  </a:lnTo>
                  <a:lnTo>
                    <a:pt x="370397" y="1667970"/>
                  </a:lnTo>
                  <a:lnTo>
                    <a:pt x="335452" y="1640168"/>
                  </a:lnTo>
                  <a:lnTo>
                    <a:pt x="301906" y="1610865"/>
                  </a:lnTo>
                  <a:lnTo>
                    <a:pt x="269817" y="1580112"/>
                  </a:lnTo>
                  <a:lnTo>
                    <a:pt x="239239" y="1547964"/>
                  </a:lnTo>
                  <a:lnTo>
                    <a:pt x="210229" y="1514475"/>
                  </a:lnTo>
                  <a:lnTo>
                    <a:pt x="182843" y="1479697"/>
                  </a:lnTo>
                  <a:lnTo>
                    <a:pt x="157136" y="1443684"/>
                  </a:lnTo>
                  <a:lnTo>
                    <a:pt x="133165" y="1406491"/>
                  </a:lnTo>
                  <a:lnTo>
                    <a:pt x="110985" y="1368169"/>
                  </a:lnTo>
                  <a:lnTo>
                    <a:pt x="90652" y="1328774"/>
                  </a:lnTo>
                  <a:lnTo>
                    <a:pt x="72222" y="1288358"/>
                  </a:lnTo>
                  <a:lnTo>
                    <a:pt x="55751" y="1246975"/>
                  </a:lnTo>
                  <a:lnTo>
                    <a:pt x="41295" y="1204679"/>
                  </a:lnTo>
                  <a:lnTo>
                    <a:pt x="28910" y="1161523"/>
                  </a:lnTo>
                  <a:lnTo>
                    <a:pt x="18651" y="1117561"/>
                  </a:lnTo>
                  <a:lnTo>
                    <a:pt x="10575" y="1072846"/>
                  </a:lnTo>
                  <a:lnTo>
                    <a:pt x="4737" y="1027431"/>
                  </a:lnTo>
                  <a:lnTo>
                    <a:pt x="1193" y="981371"/>
                  </a:lnTo>
                  <a:lnTo>
                    <a:pt x="0" y="934719"/>
                  </a:lnTo>
                  <a:close/>
                </a:path>
              </a:pathLst>
            </a:custGeom>
            <a:ln w="126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8" name="object 56">
              <a:extLst>
                <a:ext uri="{FF2B5EF4-FFF2-40B4-BE49-F238E27FC236}">
                  <a16:creationId xmlns="" xmlns:a16="http://schemas.microsoft.com/office/drawing/2014/main" id="{2A3DE18B-7910-FCA9-7989-BE4B356F2302}"/>
                </a:ext>
              </a:extLst>
            </p:cNvPr>
            <p:cNvSpPr/>
            <p:nvPr/>
          </p:nvSpPr>
          <p:spPr>
            <a:xfrm>
              <a:off x="8280399" y="4455159"/>
              <a:ext cx="162560" cy="162560"/>
            </a:xfrm>
            <a:custGeom>
              <a:avLst/>
              <a:gdLst/>
              <a:ahLst/>
              <a:cxnLst/>
              <a:rect l="l" t="t" r="r" b="b"/>
              <a:pathLst>
                <a:path w="162559" h="162560">
                  <a:moveTo>
                    <a:pt x="81279" y="0"/>
                  </a:moveTo>
                  <a:lnTo>
                    <a:pt x="49642" y="6387"/>
                  </a:lnTo>
                  <a:lnTo>
                    <a:pt x="23806" y="23806"/>
                  </a:lnTo>
                  <a:lnTo>
                    <a:pt x="6387" y="49642"/>
                  </a:lnTo>
                  <a:lnTo>
                    <a:pt x="0" y="81279"/>
                  </a:lnTo>
                  <a:lnTo>
                    <a:pt x="6387" y="112917"/>
                  </a:lnTo>
                  <a:lnTo>
                    <a:pt x="23806" y="138753"/>
                  </a:lnTo>
                  <a:lnTo>
                    <a:pt x="49642" y="156172"/>
                  </a:lnTo>
                  <a:lnTo>
                    <a:pt x="81279" y="162559"/>
                  </a:lnTo>
                  <a:lnTo>
                    <a:pt x="112917" y="156172"/>
                  </a:lnTo>
                  <a:lnTo>
                    <a:pt x="138753" y="138753"/>
                  </a:lnTo>
                  <a:lnTo>
                    <a:pt x="156172" y="112917"/>
                  </a:lnTo>
                  <a:lnTo>
                    <a:pt x="162559" y="81279"/>
                  </a:lnTo>
                  <a:lnTo>
                    <a:pt x="156172" y="49642"/>
                  </a:lnTo>
                  <a:lnTo>
                    <a:pt x="138753" y="23806"/>
                  </a:lnTo>
                  <a:lnTo>
                    <a:pt x="112917" y="6387"/>
                  </a:lnTo>
                  <a:lnTo>
                    <a:pt x="81279" y="0"/>
                  </a:lnTo>
                  <a:close/>
                </a:path>
              </a:pathLst>
            </a:custGeom>
            <a:solidFill>
              <a:srgbClr val="00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9" name="object 57">
              <a:extLst>
                <a:ext uri="{FF2B5EF4-FFF2-40B4-BE49-F238E27FC236}">
                  <a16:creationId xmlns="" xmlns:a16="http://schemas.microsoft.com/office/drawing/2014/main" id="{07BEAE6F-07E5-0754-8DC5-DE7455494515}"/>
                </a:ext>
              </a:extLst>
            </p:cNvPr>
            <p:cNvSpPr/>
            <p:nvPr/>
          </p:nvSpPr>
          <p:spPr>
            <a:xfrm>
              <a:off x="8280399" y="4455159"/>
              <a:ext cx="162560" cy="162560"/>
            </a:xfrm>
            <a:custGeom>
              <a:avLst/>
              <a:gdLst/>
              <a:ahLst/>
              <a:cxnLst/>
              <a:rect l="l" t="t" r="r" b="b"/>
              <a:pathLst>
                <a:path w="162559" h="162560">
                  <a:moveTo>
                    <a:pt x="0" y="81279"/>
                  </a:moveTo>
                  <a:lnTo>
                    <a:pt x="6387" y="49642"/>
                  </a:lnTo>
                  <a:lnTo>
                    <a:pt x="23806" y="23806"/>
                  </a:lnTo>
                  <a:lnTo>
                    <a:pt x="49642" y="6387"/>
                  </a:lnTo>
                  <a:lnTo>
                    <a:pt x="81279" y="0"/>
                  </a:lnTo>
                  <a:lnTo>
                    <a:pt x="112917" y="6387"/>
                  </a:lnTo>
                  <a:lnTo>
                    <a:pt x="138753" y="23806"/>
                  </a:lnTo>
                  <a:lnTo>
                    <a:pt x="156172" y="49642"/>
                  </a:lnTo>
                  <a:lnTo>
                    <a:pt x="162559" y="81279"/>
                  </a:lnTo>
                  <a:lnTo>
                    <a:pt x="156172" y="112917"/>
                  </a:lnTo>
                  <a:lnTo>
                    <a:pt x="138753" y="138753"/>
                  </a:lnTo>
                  <a:lnTo>
                    <a:pt x="112917" y="156172"/>
                  </a:lnTo>
                  <a:lnTo>
                    <a:pt x="81279" y="162559"/>
                  </a:lnTo>
                  <a:lnTo>
                    <a:pt x="49642" y="156172"/>
                  </a:lnTo>
                  <a:lnTo>
                    <a:pt x="23806" y="138753"/>
                  </a:lnTo>
                  <a:lnTo>
                    <a:pt x="6387" y="112917"/>
                  </a:lnTo>
                  <a:lnTo>
                    <a:pt x="0" y="81279"/>
                  </a:lnTo>
                  <a:close/>
                </a:path>
              </a:pathLst>
            </a:custGeom>
            <a:ln w="126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0" name="object 58">
              <a:extLst>
                <a:ext uri="{FF2B5EF4-FFF2-40B4-BE49-F238E27FC236}">
                  <a16:creationId xmlns="" xmlns:a16="http://schemas.microsoft.com/office/drawing/2014/main" id="{FA0FAA19-0298-9CA6-28F9-1BEDF9B1713C}"/>
                </a:ext>
              </a:extLst>
            </p:cNvPr>
            <p:cNvSpPr/>
            <p:nvPr/>
          </p:nvSpPr>
          <p:spPr>
            <a:xfrm>
              <a:off x="8036559" y="4455159"/>
              <a:ext cx="162560" cy="162560"/>
            </a:xfrm>
            <a:custGeom>
              <a:avLst/>
              <a:gdLst/>
              <a:ahLst/>
              <a:cxnLst/>
              <a:rect l="l" t="t" r="r" b="b"/>
              <a:pathLst>
                <a:path w="162559" h="162560">
                  <a:moveTo>
                    <a:pt x="81280" y="0"/>
                  </a:moveTo>
                  <a:lnTo>
                    <a:pt x="49642" y="6387"/>
                  </a:lnTo>
                  <a:lnTo>
                    <a:pt x="23806" y="23806"/>
                  </a:lnTo>
                  <a:lnTo>
                    <a:pt x="6387" y="49642"/>
                  </a:lnTo>
                  <a:lnTo>
                    <a:pt x="0" y="81279"/>
                  </a:lnTo>
                  <a:lnTo>
                    <a:pt x="6387" y="112917"/>
                  </a:lnTo>
                  <a:lnTo>
                    <a:pt x="23806" y="138753"/>
                  </a:lnTo>
                  <a:lnTo>
                    <a:pt x="49642" y="156172"/>
                  </a:lnTo>
                  <a:lnTo>
                    <a:pt x="81280" y="162559"/>
                  </a:lnTo>
                  <a:lnTo>
                    <a:pt x="112917" y="156172"/>
                  </a:lnTo>
                  <a:lnTo>
                    <a:pt x="138753" y="138753"/>
                  </a:lnTo>
                  <a:lnTo>
                    <a:pt x="156172" y="112917"/>
                  </a:lnTo>
                  <a:lnTo>
                    <a:pt x="162560" y="81279"/>
                  </a:lnTo>
                  <a:lnTo>
                    <a:pt x="156172" y="49642"/>
                  </a:lnTo>
                  <a:lnTo>
                    <a:pt x="138753" y="23806"/>
                  </a:lnTo>
                  <a:lnTo>
                    <a:pt x="112917" y="6387"/>
                  </a:lnTo>
                  <a:lnTo>
                    <a:pt x="81280" y="0"/>
                  </a:lnTo>
                  <a:close/>
                </a:path>
              </a:pathLst>
            </a:custGeom>
            <a:solidFill>
              <a:srgbClr val="00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1" name="object 59">
              <a:extLst>
                <a:ext uri="{FF2B5EF4-FFF2-40B4-BE49-F238E27FC236}">
                  <a16:creationId xmlns="" xmlns:a16="http://schemas.microsoft.com/office/drawing/2014/main" id="{6F1A9E69-0942-785F-D063-3FEFF2B5CCC8}"/>
                </a:ext>
              </a:extLst>
            </p:cNvPr>
            <p:cNvSpPr/>
            <p:nvPr/>
          </p:nvSpPr>
          <p:spPr>
            <a:xfrm>
              <a:off x="8036559" y="4455159"/>
              <a:ext cx="162560" cy="162560"/>
            </a:xfrm>
            <a:custGeom>
              <a:avLst/>
              <a:gdLst/>
              <a:ahLst/>
              <a:cxnLst/>
              <a:rect l="l" t="t" r="r" b="b"/>
              <a:pathLst>
                <a:path w="162559" h="162560">
                  <a:moveTo>
                    <a:pt x="0" y="81279"/>
                  </a:moveTo>
                  <a:lnTo>
                    <a:pt x="6387" y="49642"/>
                  </a:lnTo>
                  <a:lnTo>
                    <a:pt x="23806" y="23806"/>
                  </a:lnTo>
                  <a:lnTo>
                    <a:pt x="49642" y="6387"/>
                  </a:lnTo>
                  <a:lnTo>
                    <a:pt x="81279" y="0"/>
                  </a:lnTo>
                  <a:lnTo>
                    <a:pt x="112917" y="6387"/>
                  </a:lnTo>
                  <a:lnTo>
                    <a:pt x="138753" y="23806"/>
                  </a:lnTo>
                  <a:lnTo>
                    <a:pt x="156172" y="49642"/>
                  </a:lnTo>
                  <a:lnTo>
                    <a:pt x="162559" y="81279"/>
                  </a:lnTo>
                  <a:lnTo>
                    <a:pt x="156172" y="112917"/>
                  </a:lnTo>
                  <a:lnTo>
                    <a:pt x="138753" y="138753"/>
                  </a:lnTo>
                  <a:lnTo>
                    <a:pt x="112917" y="156172"/>
                  </a:lnTo>
                  <a:lnTo>
                    <a:pt x="81279" y="162559"/>
                  </a:lnTo>
                  <a:lnTo>
                    <a:pt x="49642" y="156172"/>
                  </a:lnTo>
                  <a:lnTo>
                    <a:pt x="23806" y="138753"/>
                  </a:lnTo>
                  <a:lnTo>
                    <a:pt x="6387" y="112917"/>
                  </a:lnTo>
                  <a:lnTo>
                    <a:pt x="0" y="81279"/>
                  </a:lnTo>
                  <a:close/>
                </a:path>
              </a:pathLst>
            </a:custGeom>
            <a:ln w="126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62" name="object 60">
              <a:extLst>
                <a:ext uri="{FF2B5EF4-FFF2-40B4-BE49-F238E27FC236}">
                  <a16:creationId xmlns="" xmlns:a16="http://schemas.microsoft.com/office/drawing/2014/main" id="{31FD8D36-C5F5-3650-EA0F-6544B0EA7683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623809" y="3879849"/>
              <a:ext cx="175259" cy="175259"/>
            </a:xfrm>
            <a:prstGeom prst="rect">
              <a:avLst/>
            </a:prstGeom>
          </p:spPr>
        </p:pic>
        <p:pic>
          <p:nvPicPr>
            <p:cNvPr id="663" name="object 61">
              <a:extLst>
                <a:ext uri="{FF2B5EF4-FFF2-40B4-BE49-F238E27FC236}">
                  <a16:creationId xmlns="" xmlns:a16="http://schemas.microsoft.com/office/drawing/2014/main" id="{6664969B-103F-9ACF-3D45-D21314F60F81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74049" y="4692649"/>
              <a:ext cx="175259" cy="175259"/>
            </a:xfrm>
            <a:prstGeom prst="rect">
              <a:avLst/>
            </a:prstGeom>
          </p:spPr>
        </p:pic>
        <p:pic>
          <p:nvPicPr>
            <p:cNvPr id="664" name="object 62">
              <a:extLst>
                <a:ext uri="{FF2B5EF4-FFF2-40B4-BE49-F238E27FC236}">
                  <a16:creationId xmlns="" xmlns:a16="http://schemas.microsoft.com/office/drawing/2014/main" id="{516F2DA8-E076-4AD3-9D76-DE3159719107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74049" y="4042409"/>
              <a:ext cx="175259" cy="175259"/>
            </a:xfrm>
            <a:prstGeom prst="rect">
              <a:avLst/>
            </a:prstGeom>
          </p:spPr>
        </p:pic>
        <p:pic>
          <p:nvPicPr>
            <p:cNvPr id="665" name="object 63">
              <a:extLst>
                <a:ext uri="{FF2B5EF4-FFF2-40B4-BE49-F238E27FC236}">
                  <a16:creationId xmlns="" xmlns:a16="http://schemas.microsoft.com/office/drawing/2014/main" id="{23C5FCB0-3C75-94AB-1FD9-8B419FC8F3AB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298689" y="4367529"/>
              <a:ext cx="175259" cy="175259"/>
            </a:xfrm>
            <a:prstGeom prst="rect">
              <a:avLst/>
            </a:prstGeom>
          </p:spPr>
        </p:pic>
        <p:pic>
          <p:nvPicPr>
            <p:cNvPr id="666" name="object 64">
              <a:extLst>
                <a:ext uri="{FF2B5EF4-FFF2-40B4-BE49-F238E27FC236}">
                  <a16:creationId xmlns="" xmlns:a16="http://schemas.microsoft.com/office/drawing/2014/main" id="{CA9E26FB-2991-8923-ED6B-253514F211B5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461249" y="4611369"/>
              <a:ext cx="337819" cy="337819"/>
            </a:xfrm>
            <a:prstGeom prst="rect">
              <a:avLst/>
            </a:prstGeom>
          </p:spPr>
        </p:pic>
        <p:pic>
          <p:nvPicPr>
            <p:cNvPr id="667" name="object 65">
              <a:extLst>
                <a:ext uri="{FF2B5EF4-FFF2-40B4-BE49-F238E27FC236}">
                  <a16:creationId xmlns="" xmlns:a16="http://schemas.microsoft.com/office/drawing/2014/main" id="{E17DBF2B-B978-06D3-E834-818B946E8EEF}"/>
                </a:ext>
              </a:extLst>
            </p:cNvPr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948929" y="3879849"/>
              <a:ext cx="175259" cy="175259"/>
            </a:xfrm>
            <a:prstGeom prst="rect">
              <a:avLst/>
            </a:prstGeom>
          </p:spPr>
        </p:pic>
        <p:sp>
          <p:nvSpPr>
            <p:cNvPr id="668" name="object 66">
              <a:extLst>
                <a:ext uri="{FF2B5EF4-FFF2-40B4-BE49-F238E27FC236}">
                  <a16:creationId xmlns="" xmlns:a16="http://schemas.microsoft.com/office/drawing/2014/main" id="{BFB35C95-FB00-3C6D-05DF-B9D2297E393F}"/>
                </a:ext>
              </a:extLst>
            </p:cNvPr>
            <p:cNvSpPr/>
            <p:nvPr/>
          </p:nvSpPr>
          <p:spPr>
            <a:xfrm>
              <a:off x="8036559" y="4292599"/>
              <a:ext cx="162560" cy="162560"/>
            </a:xfrm>
            <a:custGeom>
              <a:avLst/>
              <a:gdLst/>
              <a:ahLst/>
              <a:cxnLst/>
              <a:rect l="l" t="t" r="r" b="b"/>
              <a:pathLst>
                <a:path w="162559" h="162560">
                  <a:moveTo>
                    <a:pt x="81280" y="0"/>
                  </a:moveTo>
                  <a:lnTo>
                    <a:pt x="49642" y="6387"/>
                  </a:lnTo>
                  <a:lnTo>
                    <a:pt x="23806" y="23806"/>
                  </a:lnTo>
                  <a:lnTo>
                    <a:pt x="6387" y="49642"/>
                  </a:lnTo>
                  <a:lnTo>
                    <a:pt x="0" y="81279"/>
                  </a:lnTo>
                  <a:lnTo>
                    <a:pt x="6387" y="112917"/>
                  </a:lnTo>
                  <a:lnTo>
                    <a:pt x="23806" y="138753"/>
                  </a:lnTo>
                  <a:lnTo>
                    <a:pt x="49642" y="156172"/>
                  </a:lnTo>
                  <a:lnTo>
                    <a:pt x="81280" y="162560"/>
                  </a:lnTo>
                  <a:lnTo>
                    <a:pt x="112917" y="156172"/>
                  </a:lnTo>
                  <a:lnTo>
                    <a:pt x="138753" y="138753"/>
                  </a:lnTo>
                  <a:lnTo>
                    <a:pt x="156172" y="112917"/>
                  </a:lnTo>
                  <a:lnTo>
                    <a:pt x="162560" y="81279"/>
                  </a:lnTo>
                  <a:lnTo>
                    <a:pt x="156172" y="49642"/>
                  </a:lnTo>
                  <a:lnTo>
                    <a:pt x="138753" y="23806"/>
                  </a:lnTo>
                  <a:lnTo>
                    <a:pt x="112917" y="6387"/>
                  </a:lnTo>
                  <a:lnTo>
                    <a:pt x="81280" y="0"/>
                  </a:lnTo>
                  <a:close/>
                </a:path>
              </a:pathLst>
            </a:custGeom>
            <a:solidFill>
              <a:srgbClr val="00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9" name="object 67">
              <a:extLst>
                <a:ext uri="{FF2B5EF4-FFF2-40B4-BE49-F238E27FC236}">
                  <a16:creationId xmlns="" xmlns:a16="http://schemas.microsoft.com/office/drawing/2014/main" id="{5672BCDC-3F99-7696-3643-1061CF1FED4F}"/>
                </a:ext>
              </a:extLst>
            </p:cNvPr>
            <p:cNvSpPr/>
            <p:nvPr/>
          </p:nvSpPr>
          <p:spPr>
            <a:xfrm>
              <a:off x="8036559" y="4292599"/>
              <a:ext cx="162560" cy="162560"/>
            </a:xfrm>
            <a:custGeom>
              <a:avLst/>
              <a:gdLst/>
              <a:ahLst/>
              <a:cxnLst/>
              <a:rect l="l" t="t" r="r" b="b"/>
              <a:pathLst>
                <a:path w="162559" h="162560">
                  <a:moveTo>
                    <a:pt x="0" y="81279"/>
                  </a:moveTo>
                  <a:lnTo>
                    <a:pt x="6387" y="49642"/>
                  </a:lnTo>
                  <a:lnTo>
                    <a:pt x="23806" y="23806"/>
                  </a:lnTo>
                  <a:lnTo>
                    <a:pt x="49642" y="6387"/>
                  </a:lnTo>
                  <a:lnTo>
                    <a:pt x="81279" y="0"/>
                  </a:lnTo>
                  <a:lnTo>
                    <a:pt x="112917" y="6387"/>
                  </a:lnTo>
                  <a:lnTo>
                    <a:pt x="138753" y="23806"/>
                  </a:lnTo>
                  <a:lnTo>
                    <a:pt x="156172" y="49642"/>
                  </a:lnTo>
                  <a:lnTo>
                    <a:pt x="162559" y="81279"/>
                  </a:lnTo>
                  <a:lnTo>
                    <a:pt x="156172" y="112917"/>
                  </a:lnTo>
                  <a:lnTo>
                    <a:pt x="138753" y="138753"/>
                  </a:lnTo>
                  <a:lnTo>
                    <a:pt x="112917" y="156172"/>
                  </a:lnTo>
                  <a:lnTo>
                    <a:pt x="81279" y="162559"/>
                  </a:lnTo>
                  <a:lnTo>
                    <a:pt x="49642" y="156172"/>
                  </a:lnTo>
                  <a:lnTo>
                    <a:pt x="23806" y="138753"/>
                  </a:lnTo>
                  <a:lnTo>
                    <a:pt x="6387" y="112917"/>
                  </a:lnTo>
                  <a:lnTo>
                    <a:pt x="0" y="81279"/>
                  </a:lnTo>
                  <a:close/>
                </a:path>
              </a:pathLst>
            </a:custGeom>
            <a:ln w="126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0" name="object 68">
              <a:extLst>
                <a:ext uri="{FF2B5EF4-FFF2-40B4-BE49-F238E27FC236}">
                  <a16:creationId xmlns="" xmlns:a16="http://schemas.microsoft.com/office/drawing/2014/main" id="{18DDCCBA-2E22-2C9E-8A1A-35D447622436}"/>
                </a:ext>
              </a:extLst>
            </p:cNvPr>
            <p:cNvSpPr/>
            <p:nvPr/>
          </p:nvSpPr>
          <p:spPr>
            <a:xfrm>
              <a:off x="8442959" y="4373879"/>
              <a:ext cx="162560" cy="162560"/>
            </a:xfrm>
            <a:custGeom>
              <a:avLst/>
              <a:gdLst/>
              <a:ahLst/>
              <a:cxnLst/>
              <a:rect l="l" t="t" r="r" b="b"/>
              <a:pathLst>
                <a:path w="162559" h="162560">
                  <a:moveTo>
                    <a:pt x="81280" y="0"/>
                  </a:moveTo>
                  <a:lnTo>
                    <a:pt x="49642" y="6387"/>
                  </a:lnTo>
                  <a:lnTo>
                    <a:pt x="23806" y="23806"/>
                  </a:lnTo>
                  <a:lnTo>
                    <a:pt x="6387" y="49642"/>
                  </a:lnTo>
                  <a:lnTo>
                    <a:pt x="0" y="81280"/>
                  </a:lnTo>
                  <a:lnTo>
                    <a:pt x="6387" y="112917"/>
                  </a:lnTo>
                  <a:lnTo>
                    <a:pt x="23806" y="138753"/>
                  </a:lnTo>
                  <a:lnTo>
                    <a:pt x="49642" y="156172"/>
                  </a:lnTo>
                  <a:lnTo>
                    <a:pt x="81280" y="162560"/>
                  </a:lnTo>
                  <a:lnTo>
                    <a:pt x="112917" y="156172"/>
                  </a:lnTo>
                  <a:lnTo>
                    <a:pt x="138753" y="138753"/>
                  </a:lnTo>
                  <a:lnTo>
                    <a:pt x="156172" y="112917"/>
                  </a:lnTo>
                  <a:lnTo>
                    <a:pt x="162560" y="81280"/>
                  </a:lnTo>
                  <a:lnTo>
                    <a:pt x="156172" y="49642"/>
                  </a:lnTo>
                  <a:lnTo>
                    <a:pt x="138753" y="23806"/>
                  </a:lnTo>
                  <a:lnTo>
                    <a:pt x="112917" y="6387"/>
                  </a:lnTo>
                  <a:lnTo>
                    <a:pt x="81280" y="0"/>
                  </a:lnTo>
                  <a:close/>
                </a:path>
              </a:pathLst>
            </a:custGeom>
            <a:solidFill>
              <a:srgbClr val="00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1" name="object 69">
              <a:extLst>
                <a:ext uri="{FF2B5EF4-FFF2-40B4-BE49-F238E27FC236}">
                  <a16:creationId xmlns="" xmlns:a16="http://schemas.microsoft.com/office/drawing/2014/main" id="{D48CED07-917A-B9CF-6F42-6E2EA7453233}"/>
                </a:ext>
              </a:extLst>
            </p:cNvPr>
            <p:cNvSpPr/>
            <p:nvPr/>
          </p:nvSpPr>
          <p:spPr>
            <a:xfrm>
              <a:off x="8442959" y="4373879"/>
              <a:ext cx="162560" cy="162560"/>
            </a:xfrm>
            <a:custGeom>
              <a:avLst/>
              <a:gdLst/>
              <a:ahLst/>
              <a:cxnLst/>
              <a:rect l="l" t="t" r="r" b="b"/>
              <a:pathLst>
                <a:path w="162559" h="162560">
                  <a:moveTo>
                    <a:pt x="0" y="81279"/>
                  </a:moveTo>
                  <a:lnTo>
                    <a:pt x="6387" y="49642"/>
                  </a:lnTo>
                  <a:lnTo>
                    <a:pt x="23806" y="23806"/>
                  </a:lnTo>
                  <a:lnTo>
                    <a:pt x="49642" y="6387"/>
                  </a:lnTo>
                  <a:lnTo>
                    <a:pt x="81279" y="0"/>
                  </a:lnTo>
                  <a:lnTo>
                    <a:pt x="112917" y="6387"/>
                  </a:lnTo>
                  <a:lnTo>
                    <a:pt x="138753" y="23806"/>
                  </a:lnTo>
                  <a:lnTo>
                    <a:pt x="156172" y="49642"/>
                  </a:lnTo>
                  <a:lnTo>
                    <a:pt x="162559" y="81279"/>
                  </a:lnTo>
                  <a:lnTo>
                    <a:pt x="156172" y="112917"/>
                  </a:lnTo>
                  <a:lnTo>
                    <a:pt x="138753" y="138753"/>
                  </a:lnTo>
                  <a:lnTo>
                    <a:pt x="112917" y="156172"/>
                  </a:lnTo>
                  <a:lnTo>
                    <a:pt x="81279" y="162559"/>
                  </a:lnTo>
                  <a:lnTo>
                    <a:pt x="49642" y="156172"/>
                  </a:lnTo>
                  <a:lnTo>
                    <a:pt x="23806" y="138753"/>
                  </a:lnTo>
                  <a:lnTo>
                    <a:pt x="6387" y="112917"/>
                  </a:lnTo>
                  <a:lnTo>
                    <a:pt x="0" y="81279"/>
                  </a:lnTo>
                  <a:close/>
                </a:path>
              </a:pathLst>
            </a:custGeom>
            <a:ln w="126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72" name="object 70">
            <a:extLst>
              <a:ext uri="{FF2B5EF4-FFF2-40B4-BE49-F238E27FC236}">
                <a16:creationId xmlns="" xmlns:a16="http://schemas.microsoft.com/office/drawing/2014/main" id="{312C3506-6F1E-9088-34BE-9EC660321766}"/>
              </a:ext>
            </a:extLst>
          </p:cNvPr>
          <p:cNvSpPr txBox="1"/>
          <p:nvPr/>
        </p:nvSpPr>
        <p:spPr>
          <a:xfrm>
            <a:off x="7376358" y="2855451"/>
            <a:ext cx="1165860" cy="607695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64769" marR="5080" indent="-52705">
              <a:lnSpc>
                <a:spcPct val="100899"/>
              </a:lnSpc>
              <a:spcBef>
                <a:spcPts val="80"/>
              </a:spcBef>
            </a:pPr>
            <a:r>
              <a:rPr sz="1900" b="1" spc="25" dirty="0">
                <a:latin typeface="Tahoma"/>
                <a:cs typeface="Tahoma"/>
              </a:rPr>
              <a:t>M</a:t>
            </a:r>
            <a:r>
              <a:rPr sz="1900" b="1" dirty="0">
                <a:latin typeface="Tahoma"/>
                <a:cs typeface="Tahoma"/>
              </a:rPr>
              <a:t>i</a:t>
            </a:r>
            <a:r>
              <a:rPr sz="1900" b="1" spc="10" dirty="0">
                <a:latin typeface="Tahoma"/>
                <a:cs typeface="Tahoma"/>
              </a:rPr>
              <a:t>n</a:t>
            </a:r>
            <a:r>
              <a:rPr sz="1900" b="1" dirty="0">
                <a:latin typeface="Tahoma"/>
                <a:cs typeface="Tahoma"/>
              </a:rPr>
              <a:t>i</a:t>
            </a:r>
            <a:r>
              <a:rPr sz="1900" b="1" spc="15" dirty="0">
                <a:latin typeface="Tahoma"/>
                <a:cs typeface="Tahoma"/>
              </a:rPr>
              <a:t>m</a:t>
            </a:r>
            <a:r>
              <a:rPr sz="1900" b="1" spc="10" dirty="0">
                <a:latin typeface="Tahoma"/>
                <a:cs typeface="Tahoma"/>
              </a:rPr>
              <a:t>u</a:t>
            </a:r>
            <a:r>
              <a:rPr sz="1900" b="1" dirty="0">
                <a:latin typeface="Tahoma"/>
                <a:cs typeface="Tahoma"/>
              </a:rPr>
              <a:t>m  </a:t>
            </a:r>
            <a:r>
              <a:rPr sz="1900" b="1" spc="5" dirty="0">
                <a:latin typeface="Tahoma"/>
                <a:cs typeface="Tahoma"/>
              </a:rPr>
              <a:t>impurity</a:t>
            </a:r>
            <a:endParaRPr sz="1900">
              <a:latin typeface="Tahoma"/>
              <a:cs typeface="Tahoma"/>
            </a:endParaRPr>
          </a:p>
        </p:txBody>
      </p:sp>
      <p:grpSp>
        <p:nvGrpSpPr>
          <p:cNvPr id="673" name="object 71">
            <a:extLst>
              <a:ext uri="{FF2B5EF4-FFF2-40B4-BE49-F238E27FC236}">
                <a16:creationId xmlns="" xmlns:a16="http://schemas.microsoft.com/office/drawing/2014/main" id="{471ABCDF-49B0-D80F-1FB2-2FDB35A32365}"/>
              </a:ext>
            </a:extLst>
          </p:cNvPr>
          <p:cNvGrpSpPr/>
          <p:nvPr/>
        </p:nvGrpSpPr>
        <p:grpSpPr>
          <a:xfrm>
            <a:off x="4281170" y="3625850"/>
            <a:ext cx="1963420" cy="1882139"/>
            <a:chOff x="4128770" y="3473450"/>
            <a:chExt cx="1963420" cy="1882139"/>
          </a:xfrm>
        </p:grpSpPr>
        <p:pic>
          <p:nvPicPr>
            <p:cNvPr id="674" name="object 72">
              <a:extLst>
                <a:ext uri="{FF2B5EF4-FFF2-40B4-BE49-F238E27FC236}">
                  <a16:creationId xmlns="" xmlns:a16="http://schemas.microsoft.com/office/drawing/2014/main" id="{CB6B2F49-79CE-68B4-D897-D4853E1730DE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941570" y="3636010"/>
              <a:ext cx="175259" cy="175259"/>
            </a:xfrm>
            <a:prstGeom prst="rect">
              <a:avLst/>
            </a:prstGeom>
          </p:spPr>
        </p:pic>
        <p:sp>
          <p:nvSpPr>
            <p:cNvPr id="675" name="object 73">
              <a:extLst>
                <a:ext uri="{FF2B5EF4-FFF2-40B4-BE49-F238E27FC236}">
                  <a16:creationId xmlns="" xmlns:a16="http://schemas.microsoft.com/office/drawing/2014/main" id="{7E52D56F-338C-67BF-8918-2684823C6FC8}"/>
                </a:ext>
              </a:extLst>
            </p:cNvPr>
            <p:cNvSpPr/>
            <p:nvPr/>
          </p:nvSpPr>
          <p:spPr>
            <a:xfrm>
              <a:off x="4135120" y="3479800"/>
              <a:ext cx="1950720" cy="1869439"/>
            </a:xfrm>
            <a:custGeom>
              <a:avLst/>
              <a:gdLst/>
              <a:ahLst/>
              <a:cxnLst/>
              <a:rect l="l" t="t" r="r" b="b"/>
              <a:pathLst>
                <a:path w="1950720" h="1869439">
                  <a:moveTo>
                    <a:pt x="0" y="934719"/>
                  </a:moveTo>
                  <a:lnTo>
                    <a:pt x="1193" y="888068"/>
                  </a:lnTo>
                  <a:lnTo>
                    <a:pt x="4737" y="842008"/>
                  </a:lnTo>
                  <a:lnTo>
                    <a:pt x="10575" y="796593"/>
                  </a:lnTo>
                  <a:lnTo>
                    <a:pt x="18651" y="751878"/>
                  </a:lnTo>
                  <a:lnTo>
                    <a:pt x="28910" y="707916"/>
                  </a:lnTo>
                  <a:lnTo>
                    <a:pt x="41295" y="664760"/>
                  </a:lnTo>
                  <a:lnTo>
                    <a:pt x="55751" y="622464"/>
                  </a:lnTo>
                  <a:lnTo>
                    <a:pt x="72222" y="581081"/>
                  </a:lnTo>
                  <a:lnTo>
                    <a:pt x="90652" y="540665"/>
                  </a:lnTo>
                  <a:lnTo>
                    <a:pt x="110985" y="501270"/>
                  </a:lnTo>
                  <a:lnTo>
                    <a:pt x="133165" y="462948"/>
                  </a:lnTo>
                  <a:lnTo>
                    <a:pt x="157136" y="425755"/>
                  </a:lnTo>
                  <a:lnTo>
                    <a:pt x="182843" y="389742"/>
                  </a:lnTo>
                  <a:lnTo>
                    <a:pt x="210229" y="354964"/>
                  </a:lnTo>
                  <a:lnTo>
                    <a:pt x="239239" y="321475"/>
                  </a:lnTo>
                  <a:lnTo>
                    <a:pt x="269817" y="289327"/>
                  </a:lnTo>
                  <a:lnTo>
                    <a:pt x="301906" y="258574"/>
                  </a:lnTo>
                  <a:lnTo>
                    <a:pt x="335452" y="229271"/>
                  </a:lnTo>
                  <a:lnTo>
                    <a:pt x="370397" y="201469"/>
                  </a:lnTo>
                  <a:lnTo>
                    <a:pt x="406687" y="175224"/>
                  </a:lnTo>
                  <a:lnTo>
                    <a:pt x="444266" y="150589"/>
                  </a:lnTo>
                  <a:lnTo>
                    <a:pt x="483077" y="127616"/>
                  </a:lnTo>
                  <a:lnTo>
                    <a:pt x="523064" y="106360"/>
                  </a:lnTo>
                  <a:lnTo>
                    <a:pt x="564172" y="86875"/>
                  </a:lnTo>
                  <a:lnTo>
                    <a:pt x="606345" y="69213"/>
                  </a:lnTo>
                  <a:lnTo>
                    <a:pt x="649527" y="53428"/>
                  </a:lnTo>
                  <a:lnTo>
                    <a:pt x="693663" y="39575"/>
                  </a:lnTo>
                  <a:lnTo>
                    <a:pt x="738695" y="27705"/>
                  </a:lnTo>
                  <a:lnTo>
                    <a:pt x="784569" y="17874"/>
                  </a:lnTo>
                  <a:lnTo>
                    <a:pt x="831228" y="10134"/>
                  </a:lnTo>
                  <a:lnTo>
                    <a:pt x="878617" y="4540"/>
                  </a:lnTo>
                  <a:lnTo>
                    <a:pt x="926679" y="1143"/>
                  </a:lnTo>
                  <a:lnTo>
                    <a:pt x="975359" y="0"/>
                  </a:lnTo>
                  <a:lnTo>
                    <a:pt x="1024040" y="1143"/>
                  </a:lnTo>
                  <a:lnTo>
                    <a:pt x="1072102" y="4540"/>
                  </a:lnTo>
                  <a:lnTo>
                    <a:pt x="1119491" y="10134"/>
                  </a:lnTo>
                  <a:lnTo>
                    <a:pt x="1166150" y="17874"/>
                  </a:lnTo>
                  <a:lnTo>
                    <a:pt x="1212024" y="27705"/>
                  </a:lnTo>
                  <a:lnTo>
                    <a:pt x="1257056" y="39575"/>
                  </a:lnTo>
                  <a:lnTo>
                    <a:pt x="1301191" y="53428"/>
                  </a:lnTo>
                  <a:lnTo>
                    <a:pt x="1344373" y="69213"/>
                  </a:lnTo>
                  <a:lnTo>
                    <a:pt x="1386547" y="86875"/>
                  </a:lnTo>
                  <a:lnTo>
                    <a:pt x="1427655" y="106360"/>
                  </a:lnTo>
                  <a:lnTo>
                    <a:pt x="1467642" y="127616"/>
                  </a:lnTo>
                  <a:lnTo>
                    <a:pt x="1506453" y="150589"/>
                  </a:lnTo>
                  <a:lnTo>
                    <a:pt x="1544031" y="175224"/>
                  </a:lnTo>
                  <a:lnTo>
                    <a:pt x="1580321" y="201469"/>
                  </a:lnTo>
                  <a:lnTo>
                    <a:pt x="1615267" y="229271"/>
                  </a:lnTo>
                  <a:lnTo>
                    <a:pt x="1648813" y="258574"/>
                  </a:lnTo>
                  <a:lnTo>
                    <a:pt x="1680902" y="289327"/>
                  </a:lnTo>
                  <a:lnTo>
                    <a:pt x="1711480" y="321475"/>
                  </a:lnTo>
                  <a:lnTo>
                    <a:pt x="1740490" y="354964"/>
                  </a:lnTo>
                  <a:lnTo>
                    <a:pt x="1767876" y="389742"/>
                  </a:lnTo>
                  <a:lnTo>
                    <a:pt x="1793583" y="425755"/>
                  </a:lnTo>
                  <a:lnTo>
                    <a:pt x="1817554" y="462948"/>
                  </a:lnTo>
                  <a:lnTo>
                    <a:pt x="1839734" y="501270"/>
                  </a:lnTo>
                  <a:lnTo>
                    <a:pt x="1860067" y="540665"/>
                  </a:lnTo>
                  <a:lnTo>
                    <a:pt x="1878497" y="581081"/>
                  </a:lnTo>
                  <a:lnTo>
                    <a:pt x="1894968" y="622464"/>
                  </a:lnTo>
                  <a:lnTo>
                    <a:pt x="1909424" y="664760"/>
                  </a:lnTo>
                  <a:lnTo>
                    <a:pt x="1921809" y="707916"/>
                  </a:lnTo>
                  <a:lnTo>
                    <a:pt x="1932068" y="751878"/>
                  </a:lnTo>
                  <a:lnTo>
                    <a:pt x="1940144" y="796593"/>
                  </a:lnTo>
                  <a:lnTo>
                    <a:pt x="1945982" y="842008"/>
                  </a:lnTo>
                  <a:lnTo>
                    <a:pt x="1949526" y="888068"/>
                  </a:lnTo>
                  <a:lnTo>
                    <a:pt x="1950719" y="934719"/>
                  </a:lnTo>
                  <a:lnTo>
                    <a:pt x="1949526" y="981371"/>
                  </a:lnTo>
                  <a:lnTo>
                    <a:pt x="1945982" y="1027431"/>
                  </a:lnTo>
                  <a:lnTo>
                    <a:pt x="1940144" y="1072846"/>
                  </a:lnTo>
                  <a:lnTo>
                    <a:pt x="1932068" y="1117561"/>
                  </a:lnTo>
                  <a:lnTo>
                    <a:pt x="1921809" y="1161523"/>
                  </a:lnTo>
                  <a:lnTo>
                    <a:pt x="1909424" y="1204679"/>
                  </a:lnTo>
                  <a:lnTo>
                    <a:pt x="1894968" y="1246975"/>
                  </a:lnTo>
                  <a:lnTo>
                    <a:pt x="1878497" y="1288358"/>
                  </a:lnTo>
                  <a:lnTo>
                    <a:pt x="1860067" y="1328774"/>
                  </a:lnTo>
                  <a:lnTo>
                    <a:pt x="1839734" y="1368169"/>
                  </a:lnTo>
                  <a:lnTo>
                    <a:pt x="1817554" y="1406491"/>
                  </a:lnTo>
                  <a:lnTo>
                    <a:pt x="1793583" y="1443684"/>
                  </a:lnTo>
                  <a:lnTo>
                    <a:pt x="1767876" y="1479697"/>
                  </a:lnTo>
                  <a:lnTo>
                    <a:pt x="1740490" y="1514475"/>
                  </a:lnTo>
                  <a:lnTo>
                    <a:pt x="1711480" y="1547964"/>
                  </a:lnTo>
                  <a:lnTo>
                    <a:pt x="1680902" y="1580112"/>
                  </a:lnTo>
                  <a:lnTo>
                    <a:pt x="1648813" y="1610865"/>
                  </a:lnTo>
                  <a:lnTo>
                    <a:pt x="1615267" y="1640168"/>
                  </a:lnTo>
                  <a:lnTo>
                    <a:pt x="1580321" y="1667970"/>
                  </a:lnTo>
                  <a:lnTo>
                    <a:pt x="1544031" y="1694215"/>
                  </a:lnTo>
                  <a:lnTo>
                    <a:pt x="1506453" y="1718850"/>
                  </a:lnTo>
                  <a:lnTo>
                    <a:pt x="1467642" y="1741823"/>
                  </a:lnTo>
                  <a:lnTo>
                    <a:pt x="1427655" y="1763079"/>
                  </a:lnTo>
                  <a:lnTo>
                    <a:pt x="1386547" y="1782564"/>
                  </a:lnTo>
                  <a:lnTo>
                    <a:pt x="1344373" y="1800226"/>
                  </a:lnTo>
                  <a:lnTo>
                    <a:pt x="1301191" y="1816011"/>
                  </a:lnTo>
                  <a:lnTo>
                    <a:pt x="1257056" y="1829864"/>
                  </a:lnTo>
                  <a:lnTo>
                    <a:pt x="1212024" y="1841734"/>
                  </a:lnTo>
                  <a:lnTo>
                    <a:pt x="1166150" y="1851565"/>
                  </a:lnTo>
                  <a:lnTo>
                    <a:pt x="1119491" y="1859305"/>
                  </a:lnTo>
                  <a:lnTo>
                    <a:pt x="1072102" y="1864899"/>
                  </a:lnTo>
                  <a:lnTo>
                    <a:pt x="1024040" y="1868296"/>
                  </a:lnTo>
                  <a:lnTo>
                    <a:pt x="975359" y="1869439"/>
                  </a:lnTo>
                  <a:lnTo>
                    <a:pt x="926679" y="1868296"/>
                  </a:lnTo>
                  <a:lnTo>
                    <a:pt x="878617" y="1864899"/>
                  </a:lnTo>
                  <a:lnTo>
                    <a:pt x="831228" y="1859305"/>
                  </a:lnTo>
                  <a:lnTo>
                    <a:pt x="784569" y="1851565"/>
                  </a:lnTo>
                  <a:lnTo>
                    <a:pt x="738695" y="1841734"/>
                  </a:lnTo>
                  <a:lnTo>
                    <a:pt x="693663" y="1829864"/>
                  </a:lnTo>
                  <a:lnTo>
                    <a:pt x="649527" y="1816011"/>
                  </a:lnTo>
                  <a:lnTo>
                    <a:pt x="606345" y="1800226"/>
                  </a:lnTo>
                  <a:lnTo>
                    <a:pt x="564172" y="1782564"/>
                  </a:lnTo>
                  <a:lnTo>
                    <a:pt x="523064" y="1763079"/>
                  </a:lnTo>
                  <a:lnTo>
                    <a:pt x="483077" y="1741823"/>
                  </a:lnTo>
                  <a:lnTo>
                    <a:pt x="444266" y="1718850"/>
                  </a:lnTo>
                  <a:lnTo>
                    <a:pt x="406687" y="1694215"/>
                  </a:lnTo>
                  <a:lnTo>
                    <a:pt x="370397" y="1667970"/>
                  </a:lnTo>
                  <a:lnTo>
                    <a:pt x="335452" y="1640168"/>
                  </a:lnTo>
                  <a:lnTo>
                    <a:pt x="301906" y="1610865"/>
                  </a:lnTo>
                  <a:lnTo>
                    <a:pt x="269817" y="1580112"/>
                  </a:lnTo>
                  <a:lnTo>
                    <a:pt x="239239" y="1547964"/>
                  </a:lnTo>
                  <a:lnTo>
                    <a:pt x="210229" y="1514475"/>
                  </a:lnTo>
                  <a:lnTo>
                    <a:pt x="182843" y="1479697"/>
                  </a:lnTo>
                  <a:lnTo>
                    <a:pt x="157136" y="1443684"/>
                  </a:lnTo>
                  <a:lnTo>
                    <a:pt x="133165" y="1406491"/>
                  </a:lnTo>
                  <a:lnTo>
                    <a:pt x="110985" y="1368169"/>
                  </a:lnTo>
                  <a:lnTo>
                    <a:pt x="90652" y="1328774"/>
                  </a:lnTo>
                  <a:lnTo>
                    <a:pt x="72222" y="1288358"/>
                  </a:lnTo>
                  <a:lnTo>
                    <a:pt x="55751" y="1246975"/>
                  </a:lnTo>
                  <a:lnTo>
                    <a:pt x="41295" y="1204679"/>
                  </a:lnTo>
                  <a:lnTo>
                    <a:pt x="28910" y="1161523"/>
                  </a:lnTo>
                  <a:lnTo>
                    <a:pt x="18651" y="1117561"/>
                  </a:lnTo>
                  <a:lnTo>
                    <a:pt x="10575" y="1072846"/>
                  </a:lnTo>
                  <a:lnTo>
                    <a:pt x="4737" y="1027431"/>
                  </a:lnTo>
                  <a:lnTo>
                    <a:pt x="1193" y="981371"/>
                  </a:lnTo>
                  <a:lnTo>
                    <a:pt x="0" y="934719"/>
                  </a:lnTo>
                  <a:close/>
                </a:path>
              </a:pathLst>
            </a:custGeom>
            <a:ln w="126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6" name="object 74">
              <a:extLst>
                <a:ext uri="{FF2B5EF4-FFF2-40B4-BE49-F238E27FC236}">
                  <a16:creationId xmlns="" xmlns:a16="http://schemas.microsoft.com/office/drawing/2014/main" id="{CFDCF50D-D434-D3D6-DAC2-39E8CDC513F8}"/>
                </a:ext>
              </a:extLst>
            </p:cNvPr>
            <p:cNvSpPr/>
            <p:nvPr/>
          </p:nvSpPr>
          <p:spPr>
            <a:xfrm>
              <a:off x="5435600" y="4373880"/>
              <a:ext cx="162560" cy="162560"/>
            </a:xfrm>
            <a:custGeom>
              <a:avLst/>
              <a:gdLst/>
              <a:ahLst/>
              <a:cxnLst/>
              <a:rect l="l" t="t" r="r" b="b"/>
              <a:pathLst>
                <a:path w="162560" h="162560">
                  <a:moveTo>
                    <a:pt x="81279" y="0"/>
                  </a:moveTo>
                  <a:lnTo>
                    <a:pt x="49642" y="6387"/>
                  </a:lnTo>
                  <a:lnTo>
                    <a:pt x="23806" y="23806"/>
                  </a:lnTo>
                  <a:lnTo>
                    <a:pt x="6387" y="49642"/>
                  </a:lnTo>
                  <a:lnTo>
                    <a:pt x="0" y="81280"/>
                  </a:lnTo>
                  <a:lnTo>
                    <a:pt x="6387" y="112917"/>
                  </a:lnTo>
                  <a:lnTo>
                    <a:pt x="23806" y="138753"/>
                  </a:lnTo>
                  <a:lnTo>
                    <a:pt x="49642" y="156172"/>
                  </a:lnTo>
                  <a:lnTo>
                    <a:pt x="81279" y="162560"/>
                  </a:lnTo>
                  <a:lnTo>
                    <a:pt x="112917" y="156172"/>
                  </a:lnTo>
                  <a:lnTo>
                    <a:pt x="138753" y="138753"/>
                  </a:lnTo>
                  <a:lnTo>
                    <a:pt x="156172" y="112917"/>
                  </a:lnTo>
                  <a:lnTo>
                    <a:pt x="162560" y="81280"/>
                  </a:lnTo>
                  <a:lnTo>
                    <a:pt x="156172" y="49642"/>
                  </a:lnTo>
                  <a:lnTo>
                    <a:pt x="138753" y="23806"/>
                  </a:lnTo>
                  <a:lnTo>
                    <a:pt x="112917" y="6387"/>
                  </a:lnTo>
                  <a:lnTo>
                    <a:pt x="81279" y="0"/>
                  </a:lnTo>
                  <a:close/>
                </a:path>
              </a:pathLst>
            </a:custGeom>
            <a:solidFill>
              <a:srgbClr val="00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7" name="object 75">
              <a:extLst>
                <a:ext uri="{FF2B5EF4-FFF2-40B4-BE49-F238E27FC236}">
                  <a16:creationId xmlns="" xmlns:a16="http://schemas.microsoft.com/office/drawing/2014/main" id="{9AB79B34-2D19-9FDD-7137-3D249F6F5AC0}"/>
                </a:ext>
              </a:extLst>
            </p:cNvPr>
            <p:cNvSpPr/>
            <p:nvPr/>
          </p:nvSpPr>
          <p:spPr>
            <a:xfrm>
              <a:off x="5435600" y="4373880"/>
              <a:ext cx="162560" cy="162560"/>
            </a:xfrm>
            <a:custGeom>
              <a:avLst/>
              <a:gdLst/>
              <a:ahLst/>
              <a:cxnLst/>
              <a:rect l="l" t="t" r="r" b="b"/>
              <a:pathLst>
                <a:path w="162560" h="162560">
                  <a:moveTo>
                    <a:pt x="0" y="81279"/>
                  </a:moveTo>
                  <a:lnTo>
                    <a:pt x="6387" y="49642"/>
                  </a:lnTo>
                  <a:lnTo>
                    <a:pt x="23806" y="23806"/>
                  </a:lnTo>
                  <a:lnTo>
                    <a:pt x="49642" y="6387"/>
                  </a:lnTo>
                  <a:lnTo>
                    <a:pt x="81279" y="0"/>
                  </a:lnTo>
                  <a:lnTo>
                    <a:pt x="112917" y="6387"/>
                  </a:lnTo>
                  <a:lnTo>
                    <a:pt x="138753" y="23806"/>
                  </a:lnTo>
                  <a:lnTo>
                    <a:pt x="156172" y="49642"/>
                  </a:lnTo>
                  <a:lnTo>
                    <a:pt x="162559" y="81279"/>
                  </a:lnTo>
                  <a:lnTo>
                    <a:pt x="156172" y="112917"/>
                  </a:lnTo>
                  <a:lnTo>
                    <a:pt x="138753" y="138753"/>
                  </a:lnTo>
                  <a:lnTo>
                    <a:pt x="112917" y="156172"/>
                  </a:lnTo>
                  <a:lnTo>
                    <a:pt x="81279" y="162559"/>
                  </a:lnTo>
                  <a:lnTo>
                    <a:pt x="49642" y="156172"/>
                  </a:lnTo>
                  <a:lnTo>
                    <a:pt x="23806" y="138753"/>
                  </a:lnTo>
                  <a:lnTo>
                    <a:pt x="6387" y="112917"/>
                  </a:lnTo>
                  <a:lnTo>
                    <a:pt x="0" y="81279"/>
                  </a:lnTo>
                  <a:close/>
                </a:path>
              </a:pathLst>
            </a:custGeom>
            <a:ln w="126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8" name="object 76">
              <a:extLst>
                <a:ext uri="{FF2B5EF4-FFF2-40B4-BE49-F238E27FC236}">
                  <a16:creationId xmlns="" xmlns:a16="http://schemas.microsoft.com/office/drawing/2014/main" id="{F755A7EF-5D8D-50B4-0394-3FB3F352323E}"/>
                </a:ext>
              </a:extLst>
            </p:cNvPr>
            <p:cNvSpPr/>
            <p:nvPr/>
          </p:nvSpPr>
          <p:spPr>
            <a:xfrm>
              <a:off x="5191760" y="4373880"/>
              <a:ext cx="162560" cy="162560"/>
            </a:xfrm>
            <a:custGeom>
              <a:avLst/>
              <a:gdLst/>
              <a:ahLst/>
              <a:cxnLst/>
              <a:rect l="l" t="t" r="r" b="b"/>
              <a:pathLst>
                <a:path w="162560" h="162560">
                  <a:moveTo>
                    <a:pt x="81279" y="0"/>
                  </a:moveTo>
                  <a:lnTo>
                    <a:pt x="49642" y="6387"/>
                  </a:lnTo>
                  <a:lnTo>
                    <a:pt x="23806" y="23806"/>
                  </a:lnTo>
                  <a:lnTo>
                    <a:pt x="6387" y="49642"/>
                  </a:lnTo>
                  <a:lnTo>
                    <a:pt x="0" y="81280"/>
                  </a:lnTo>
                  <a:lnTo>
                    <a:pt x="6387" y="112917"/>
                  </a:lnTo>
                  <a:lnTo>
                    <a:pt x="23806" y="138753"/>
                  </a:lnTo>
                  <a:lnTo>
                    <a:pt x="49642" y="156172"/>
                  </a:lnTo>
                  <a:lnTo>
                    <a:pt x="81279" y="162560"/>
                  </a:lnTo>
                  <a:lnTo>
                    <a:pt x="112917" y="156172"/>
                  </a:lnTo>
                  <a:lnTo>
                    <a:pt x="138753" y="138753"/>
                  </a:lnTo>
                  <a:lnTo>
                    <a:pt x="156172" y="112917"/>
                  </a:lnTo>
                  <a:lnTo>
                    <a:pt x="162560" y="81280"/>
                  </a:lnTo>
                  <a:lnTo>
                    <a:pt x="156172" y="49642"/>
                  </a:lnTo>
                  <a:lnTo>
                    <a:pt x="138753" y="23806"/>
                  </a:lnTo>
                  <a:lnTo>
                    <a:pt x="112917" y="6387"/>
                  </a:lnTo>
                  <a:lnTo>
                    <a:pt x="81279" y="0"/>
                  </a:lnTo>
                  <a:close/>
                </a:path>
              </a:pathLst>
            </a:custGeom>
            <a:solidFill>
              <a:srgbClr val="00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9" name="object 77">
              <a:extLst>
                <a:ext uri="{FF2B5EF4-FFF2-40B4-BE49-F238E27FC236}">
                  <a16:creationId xmlns="" xmlns:a16="http://schemas.microsoft.com/office/drawing/2014/main" id="{84F532E8-BDE4-CA0A-14B7-999763F7841F}"/>
                </a:ext>
              </a:extLst>
            </p:cNvPr>
            <p:cNvSpPr/>
            <p:nvPr/>
          </p:nvSpPr>
          <p:spPr>
            <a:xfrm>
              <a:off x="5191760" y="4373880"/>
              <a:ext cx="162560" cy="162560"/>
            </a:xfrm>
            <a:custGeom>
              <a:avLst/>
              <a:gdLst/>
              <a:ahLst/>
              <a:cxnLst/>
              <a:rect l="l" t="t" r="r" b="b"/>
              <a:pathLst>
                <a:path w="162560" h="162560">
                  <a:moveTo>
                    <a:pt x="0" y="81279"/>
                  </a:moveTo>
                  <a:lnTo>
                    <a:pt x="6387" y="49642"/>
                  </a:lnTo>
                  <a:lnTo>
                    <a:pt x="23806" y="23806"/>
                  </a:lnTo>
                  <a:lnTo>
                    <a:pt x="49642" y="6387"/>
                  </a:lnTo>
                  <a:lnTo>
                    <a:pt x="81279" y="0"/>
                  </a:lnTo>
                  <a:lnTo>
                    <a:pt x="112917" y="6387"/>
                  </a:lnTo>
                  <a:lnTo>
                    <a:pt x="138753" y="23806"/>
                  </a:lnTo>
                  <a:lnTo>
                    <a:pt x="156172" y="49642"/>
                  </a:lnTo>
                  <a:lnTo>
                    <a:pt x="162559" y="81279"/>
                  </a:lnTo>
                  <a:lnTo>
                    <a:pt x="156172" y="112917"/>
                  </a:lnTo>
                  <a:lnTo>
                    <a:pt x="138753" y="138753"/>
                  </a:lnTo>
                  <a:lnTo>
                    <a:pt x="112917" y="156172"/>
                  </a:lnTo>
                  <a:lnTo>
                    <a:pt x="81279" y="162559"/>
                  </a:lnTo>
                  <a:lnTo>
                    <a:pt x="49642" y="156172"/>
                  </a:lnTo>
                  <a:lnTo>
                    <a:pt x="23806" y="138753"/>
                  </a:lnTo>
                  <a:lnTo>
                    <a:pt x="6387" y="112917"/>
                  </a:lnTo>
                  <a:lnTo>
                    <a:pt x="0" y="81279"/>
                  </a:lnTo>
                  <a:close/>
                </a:path>
              </a:pathLst>
            </a:custGeom>
            <a:ln w="126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80" name="object 78">
              <a:extLst>
                <a:ext uri="{FF2B5EF4-FFF2-40B4-BE49-F238E27FC236}">
                  <a16:creationId xmlns="" xmlns:a16="http://schemas.microsoft.com/office/drawing/2014/main" id="{AEFFD086-CA21-4BBF-7D5B-D2E74F55EA62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79010" y="3798570"/>
              <a:ext cx="175259" cy="175259"/>
            </a:xfrm>
            <a:prstGeom prst="rect">
              <a:avLst/>
            </a:prstGeom>
          </p:spPr>
        </p:pic>
        <p:pic>
          <p:nvPicPr>
            <p:cNvPr id="681" name="object 79">
              <a:extLst>
                <a:ext uri="{FF2B5EF4-FFF2-40B4-BE49-F238E27FC236}">
                  <a16:creationId xmlns="" xmlns:a16="http://schemas.microsoft.com/office/drawing/2014/main" id="{9F75AE21-0769-2B1D-3191-78BC53CAE6F3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429250" y="4611369"/>
              <a:ext cx="175259" cy="175259"/>
            </a:xfrm>
            <a:prstGeom prst="rect">
              <a:avLst/>
            </a:prstGeom>
          </p:spPr>
        </p:pic>
        <p:pic>
          <p:nvPicPr>
            <p:cNvPr id="682" name="object 80">
              <a:extLst>
                <a:ext uri="{FF2B5EF4-FFF2-40B4-BE49-F238E27FC236}">
                  <a16:creationId xmlns="" xmlns:a16="http://schemas.microsoft.com/office/drawing/2014/main" id="{209C8AA7-ABCB-DE07-A32B-93BE48F52D1B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429250" y="3961130"/>
              <a:ext cx="175259" cy="175259"/>
            </a:xfrm>
            <a:prstGeom prst="rect">
              <a:avLst/>
            </a:prstGeom>
          </p:spPr>
        </p:pic>
        <p:pic>
          <p:nvPicPr>
            <p:cNvPr id="683" name="object 81">
              <a:extLst>
                <a:ext uri="{FF2B5EF4-FFF2-40B4-BE49-F238E27FC236}">
                  <a16:creationId xmlns="" xmlns:a16="http://schemas.microsoft.com/office/drawing/2014/main" id="{61DB5A32-DE56-7CB8-F01C-75DEA2FBF421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53890" y="4286250"/>
              <a:ext cx="175259" cy="175259"/>
            </a:xfrm>
            <a:prstGeom prst="rect">
              <a:avLst/>
            </a:prstGeom>
          </p:spPr>
        </p:pic>
        <p:pic>
          <p:nvPicPr>
            <p:cNvPr id="684" name="object 82">
              <a:extLst>
                <a:ext uri="{FF2B5EF4-FFF2-40B4-BE49-F238E27FC236}">
                  <a16:creationId xmlns="" xmlns:a16="http://schemas.microsoft.com/office/drawing/2014/main" id="{4891049F-2447-BEB5-E792-2B3EA54A0480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616450" y="4530089"/>
              <a:ext cx="337819" cy="337819"/>
            </a:xfrm>
            <a:prstGeom prst="rect">
              <a:avLst/>
            </a:prstGeom>
          </p:spPr>
        </p:pic>
        <p:pic>
          <p:nvPicPr>
            <p:cNvPr id="685" name="object 83">
              <a:extLst>
                <a:ext uri="{FF2B5EF4-FFF2-40B4-BE49-F238E27FC236}">
                  <a16:creationId xmlns="" xmlns:a16="http://schemas.microsoft.com/office/drawing/2014/main" id="{FD88CEE5-6105-2E05-69D6-607F9B941EDA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104130" y="3798570"/>
              <a:ext cx="175259" cy="175259"/>
            </a:xfrm>
            <a:prstGeom prst="rect">
              <a:avLst/>
            </a:prstGeom>
          </p:spPr>
        </p:pic>
        <p:sp>
          <p:nvSpPr>
            <p:cNvPr id="686" name="object 84">
              <a:extLst>
                <a:ext uri="{FF2B5EF4-FFF2-40B4-BE49-F238E27FC236}">
                  <a16:creationId xmlns="" xmlns:a16="http://schemas.microsoft.com/office/drawing/2014/main" id="{81B2A72F-A29B-CB19-0A41-3DDFCBC004EB}"/>
                </a:ext>
              </a:extLst>
            </p:cNvPr>
            <p:cNvSpPr/>
            <p:nvPr/>
          </p:nvSpPr>
          <p:spPr>
            <a:xfrm>
              <a:off x="5191760" y="4211319"/>
              <a:ext cx="162560" cy="162560"/>
            </a:xfrm>
            <a:custGeom>
              <a:avLst/>
              <a:gdLst/>
              <a:ahLst/>
              <a:cxnLst/>
              <a:rect l="l" t="t" r="r" b="b"/>
              <a:pathLst>
                <a:path w="162560" h="162560">
                  <a:moveTo>
                    <a:pt x="81279" y="0"/>
                  </a:moveTo>
                  <a:lnTo>
                    <a:pt x="49642" y="6387"/>
                  </a:lnTo>
                  <a:lnTo>
                    <a:pt x="23806" y="23806"/>
                  </a:lnTo>
                  <a:lnTo>
                    <a:pt x="6387" y="49642"/>
                  </a:lnTo>
                  <a:lnTo>
                    <a:pt x="0" y="81279"/>
                  </a:lnTo>
                  <a:lnTo>
                    <a:pt x="6387" y="112917"/>
                  </a:lnTo>
                  <a:lnTo>
                    <a:pt x="23806" y="138753"/>
                  </a:lnTo>
                  <a:lnTo>
                    <a:pt x="49642" y="156172"/>
                  </a:lnTo>
                  <a:lnTo>
                    <a:pt x="81279" y="162559"/>
                  </a:lnTo>
                  <a:lnTo>
                    <a:pt x="112917" y="156172"/>
                  </a:lnTo>
                  <a:lnTo>
                    <a:pt x="138753" y="138753"/>
                  </a:lnTo>
                  <a:lnTo>
                    <a:pt x="156172" y="112917"/>
                  </a:lnTo>
                  <a:lnTo>
                    <a:pt x="162560" y="81279"/>
                  </a:lnTo>
                  <a:lnTo>
                    <a:pt x="156172" y="49642"/>
                  </a:lnTo>
                  <a:lnTo>
                    <a:pt x="138753" y="23806"/>
                  </a:lnTo>
                  <a:lnTo>
                    <a:pt x="112917" y="6387"/>
                  </a:lnTo>
                  <a:lnTo>
                    <a:pt x="81279" y="0"/>
                  </a:lnTo>
                  <a:close/>
                </a:path>
              </a:pathLst>
            </a:custGeom>
            <a:solidFill>
              <a:srgbClr val="00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7" name="object 85">
              <a:extLst>
                <a:ext uri="{FF2B5EF4-FFF2-40B4-BE49-F238E27FC236}">
                  <a16:creationId xmlns="" xmlns:a16="http://schemas.microsoft.com/office/drawing/2014/main" id="{2E8E9D39-F1F1-F265-2F9C-F908ADB258C3}"/>
                </a:ext>
              </a:extLst>
            </p:cNvPr>
            <p:cNvSpPr/>
            <p:nvPr/>
          </p:nvSpPr>
          <p:spPr>
            <a:xfrm>
              <a:off x="5191760" y="4211319"/>
              <a:ext cx="162560" cy="162560"/>
            </a:xfrm>
            <a:custGeom>
              <a:avLst/>
              <a:gdLst/>
              <a:ahLst/>
              <a:cxnLst/>
              <a:rect l="l" t="t" r="r" b="b"/>
              <a:pathLst>
                <a:path w="162560" h="162560">
                  <a:moveTo>
                    <a:pt x="0" y="81279"/>
                  </a:moveTo>
                  <a:lnTo>
                    <a:pt x="6387" y="49642"/>
                  </a:lnTo>
                  <a:lnTo>
                    <a:pt x="23806" y="23806"/>
                  </a:lnTo>
                  <a:lnTo>
                    <a:pt x="49642" y="6387"/>
                  </a:lnTo>
                  <a:lnTo>
                    <a:pt x="81279" y="0"/>
                  </a:lnTo>
                  <a:lnTo>
                    <a:pt x="112917" y="6387"/>
                  </a:lnTo>
                  <a:lnTo>
                    <a:pt x="138753" y="23806"/>
                  </a:lnTo>
                  <a:lnTo>
                    <a:pt x="156172" y="49642"/>
                  </a:lnTo>
                  <a:lnTo>
                    <a:pt x="162559" y="81279"/>
                  </a:lnTo>
                  <a:lnTo>
                    <a:pt x="156172" y="112917"/>
                  </a:lnTo>
                  <a:lnTo>
                    <a:pt x="138753" y="138753"/>
                  </a:lnTo>
                  <a:lnTo>
                    <a:pt x="112917" y="156172"/>
                  </a:lnTo>
                  <a:lnTo>
                    <a:pt x="81279" y="162559"/>
                  </a:lnTo>
                  <a:lnTo>
                    <a:pt x="49642" y="156172"/>
                  </a:lnTo>
                  <a:lnTo>
                    <a:pt x="23806" y="138753"/>
                  </a:lnTo>
                  <a:lnTo>
                    <a:pt x="6387" y="112917"/>
                  </a:lnTo>
                  <a:lnTo>
                    <a:pt x="0" y="81279"/>
                  </a:lnTo>
                  <a:close/>
                </a:path>
              </a:pathLst>
            </a:custGeom>
            <a:ln w="126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9" name="object 86">
              <a:extLst>
                <a:ext uri="{FF2B5EF4-FFF2-40B4-BE49-F238E27FC236}">
                  <a16:creationId xmlns="" xmlns:a16="http://schemas.microsoft.com/office/drawing/2014/main" id="{4B5BF613-BB5F-6E2A-1908-D10768753854}"/>
                </a:ext>
              </a:extLst>
            </p:cNvPr>
            <p:cNvSpPr/>
            <p:nvPr/>
          </p:nvSpPr>
          <p:spPr>
            <a:xfrm>
              <a:off x="5598160" y="4292600"/>
              <a:ext cx="162560" cy="162560"/>
            </a:xfrm>
            <a:custGeom>
              <a:avLst/>
              <a:gdLst/>
              <a:ahLst/>
              <a:cxnLst/>
              <a:rect l="l" t="t" r="r" b="b"/>
              <a:pathLst>
                <a:path w="162560" h="162560">
                  <a:moveTo>
                    <a:pt x="81279" y="0"/>
                  </a:moveTo>
                  <a:lnTo>
                    <a:pt x="49642" y="6387"/>
                  </a:lnTo>
                  <a:lnTo>
                    <a:pt x="23806" y="23806"/>
                  </a:lnTo>
                  <a:lnTo>
                    <a:pt x="6387" y="49642"/>
                  </a:lnTo>
                  <a:lnTo>
                    <a:pt x="0" y="81279"/>
                  </a:lnTo>
                  <a:lnTo>
                    <a:pt x="6387" y="112917"/>
                  </a:lnTo>
                  <a:lnTo>
                    <a:pt x="23806" y="138753"/>
                  </a:lnTo>
                  <a:lnTo>
                    <a:pt x="49642" y="156172"/>
                  </a:lnTo>
                  <a:lnTo>
                    <a:pt x="81279" y="162560"/>
                  </a:lnTo>
                  <a:lnTo>
                    <a:pt x="112917" y="156172"/>
                  </a:lnTo>
                  <a:lnTo>
                    <a:pt x="138753" y="138753"/>
                  </a:lnTo>
                  <a:lnTo>
                    <a:pt x="156172" y="112917"/>
                  </a:lnTo>
                  <a:lnTo>
                    <a:pt x="162560" y="81279"/>
                  </a:lnTo>
                  <a:lnTo>
                    <a:pt x="156172" y="49642"/>
                  </a:lnTo>
                  <a:lnTo>
                    <a:pt x="138753" y="23806"/>
                  </a:lnTo>
                  <a:lnTo>
                    <a:pt x="112917" y="6387"/>
                  </a:lnTo>
                  <a:lnTo>
                    <a:pt x="81279" y="0"/>
                  </a:lnTo>
                  <a:close/>
                </a:path>
              </a:pathLst>
            </a:custGeom>
            <a:solidFill>
              <a:srgbClr val="00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0" name="object 87">
              <a:extLst>
                <a:ext uri="{FF2B5EF4-FFF2-40B4-BE49-F238E27FC236}">
                  <a16:creationId xmlns="" xmlns:a16="http://schemas.microsoft.com/office/drawing/2014/main" id="{500431CE-CEF7-E729-A68C-297EFC929D24}"/>
                </a:ext>
              </a:extLst>
            </p:cNvPr>
            <p:cNvSpPr/>
            <p:nvPr/>
          </p:nvSpPr>
          <p:spPr>
            <a:xfrm>
              <a:off x="5598160" y="4292600"/>
              <a:ext cx="162560" cy="162560"/>
            </a:xfrm>
            <a:custGeom>
              <a:avLst/>
              <a:gdLst/>
              <a:ahLst/>
              <a:cxnLst/>
              <a:rect l="l" t="t" r="r" b="b"/>
              <a:pathLst>
                <a:path w="162560" h="162560">
                  <a:moveTo>
                    <a:pt x="0" y="81279"/>
                  </a:moveTo>
                  <a:lnTo>
                    <a:pt x="6387" y="49642"/>
                  </a:lnTo>
                  <a:lnTo>
                    <a:pt x="23806" y="23806"/>
                  </a:lnTo>
                  <a:lnTo>
                    <a:pt x="49642" y="6387"/>
                  </a:lnTo>
                  <a:lnTo>
                    <a:pt x="81279" y="0"/>
                  </a:lnTo>
                  <a:lnTo>
                    <a:pt x="112917" y="6387"/>
                  </a:lnTo>
                  <a:lnTo>
                    <a:pt x="138753" y="23806"/>
                  </a:lnTo>
                  <a:lnTo>
                    <a:pt x="156172" y="49642"/>
                  </a:lnTo>
                  <a:lnTo>
                    <a:pt x="162559" y="81279"/>
                  </a:lnTo>
                  <a:lnTo>
                    <a:pt x="156172" y="112917"/>
                  </a:lnTo>
                  <a:lnTo>
                    <a:pt x="138753" y="138753"/>
                  </a:lnTo>
                  <a:lnTo>
                    <a:pt x="112917" y="156172"/>
                  </a:lnTo>
                  <a:lnTo>
                    <a:pt x="81279" y="162559"/>
                  </a:lnTo>
                  <a:lnTo>
                    <a:pt x="49642" y="156172"/>
                  </a:lnTo>
                  <a:lnTo>
                    <a:pt x="23806" y="138753"/>
                  </a:lnTo>
                  <a:lnTo>
                    <a:pt x="6387" y="112917"/>
                  </a:lnTo>
                  <a:lnTo>
                    <a:pt x="0" y="81279"/>
                  </a:lnTo>
                  <a:close/>
                </a:path>
              </a:pathLst>
            </a:custGeom>
            <a:ln w="126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1" name="object 88">
              <a:extLst>
                <a:ext uri="{FF2B5EF4-FFF2-40B4-BE49-F238E27FC236}">
                  <a16:creationId xmlns="" xmlns:a16="http://schemas.microsoft.com/office/drawing/2014/main" id="{5120447D-4B02-9EBA-FFE8-2C4B4807A0C4}"/>
                </a:ext>
              </a:extLst>
            </p:cNvPr>
            <p:cNvSpPr/>
            <p:nvPr/>
          </p:nvSpPr>
          <p:spPr>
            <a:xfrm>
              <a:off x="5029200" y="4658360"/>
              <a:ext cx="243840" cy="0"/>
            </a:xfrm>
            <a:custGeom>
              <a:avLst/>
              <a:gdLst/>
              <a:ahLst/>
              <a:cxnLst/>
              <a:rect l="l" t="t" r="r" b="b"/>
              <a:pathLst>
                <a:path w="243839">
                  <a:moveTo>
                    <a:pt x="0" y="0"/>
                  </a:moveTo>
                  <a:lnTo>
                    <a:pt x="243839" y="1"/>
                  </a:lnTo>
                </a:path>
              </a:pathLst>
            </a:custGeom>
            <a:ln w="12699">
              <a:solidFill>
                <a:srgbClr val="FF99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2" name="object 89">
              <a:extLst>
                <a:ext uri="{FF2B5EF4-FFF2-40B4-BE49-F238E27FC236}">
                  <a16:creationId xmlns="" xmlns:a16="http://schemas.microsoft.com/office/drawing/2014/main" id="{5B472AAC-1740-F2B9-77DD-695A1BC95114}"/>
                </a:ext>
              </a:extLst>
            </p:cNvPr>
            <p:cNvSpPr/>
            <p:nvPr/>
          </p:nvSpPr>
          <p:spPr>
            <a:xfrm>
              <a:off x="5151120" y="4536439"/>
              <a:ext cx="0" cy="243840"/>
            </a:xfrm>
            <a:custGeom>
              <a:avLst/>
              <a:gdLst/>
              <a:ahLst/>
              <a:cxnLst/>
              <a:rect l="l" t="t" r="r" b="b"/>
              <a:pathLst>
                <a:path h="243839">
                  <a:moveTo>
                    <a:pt x="0" y="0"/>
                  </a:moveTo>
                  <a:lnTo>
                    <a:pt x="1" y="243839"/>
                  </a:lnTo>
                </a:path>
              </a:pathLst>
            </a:custGeom>
            <a:ln w="12699">
              <a:solidFill>
                <a:srgbClr val="FF99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3" name="object 90">
              <a:extLst>
                <a:ext uri="{FF2B5EF4-FFF2-40B4-BE49-F238E27FC236}">
                  <a16:creationId xmlns="" xmlns:a16="http://schemas.microsoft.com/office/drawing/2014/main" id="{283E3A33-8741-67F5-3382-3085052DDC99}"/>
                </a:ext>
              </a:extLst>
            </p:cNvPr>
            <p:cNvSpPr/>
            <p:nvPr/>
          </p:nvSpPr>
          <p:spPr>
            <a:xfrm>
              <a:off x="5191760" y="4983480"/>
              <a:ext cx="243840" cy="0"/>
            </a:xfrm>
            <a:custGeom>
              <a:avLst/>
              <a:gdLst/>
              <a:ahLst/>
              <a:cxnLst/>
              <a:rect l="l" t="t" r="r" b="b"/>
              <a:pathLst>
                <a:path w="243839">
                  <a:moveTo>
                    <a:pt x="0" y="0"/>
                  </a:moveTo>
                  <a:lnTo>
                    <a:pt x="243839" y="1"/>
                  </a:lnTo>
                </a:path>
              </a:pathLst>
            </a:custGeom>
            <a:ln w="12699">
              <a:solidFill>
                <a:srgbClr val="FF99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4" name="object 91">
              <a:extLst>
                <a:ext uri="{FF2B5EF4-FFF2-40B4-BE49-F238E27FC236}">
                  <a16:creationId xmlns="" xmlns:a16="http://schemas.microsoft.com/office/drawing/2014/main" id="{94E28D77-7CD1-7A22-57E3-8C16EF5D68FC}"/>
                </a:ext>
              </a:extLst>
            </p:cNvPr>
            <p:cNvSpPr/>
            <p:nvPr/>
          </p:nvSpPr>
          <p:spPr>
            <a:xfrm>
              <a:off x="5313680" y="4861560"/>
              <a:ext cx="0" cy="243840"/>
            </a:xfrm>
            <a:custGeom>
              <a:avLst/>
              <a:gdLst/>
              <a:ahLst/>
              <a:cxnLst/>
              <a:rect l="l" t="t" r="r" b="b"/>
              <a:pathLst>
                <a:path h="243839">
                  <a:moveTo>
                    <a:pt x="0" y="0"/>
                  </a:moveTo>
                  <a:lnTo>
                    <a:pt x="1" y="243839"/>
                  </a:lnTo>
                </a:path>
              </a:pathLst>
            </a:custGeom>
            <a:ln w="12699">
              <a:solidFill>
                <a:srgbClr val="FF99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7248028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r>
              <a:rPr lang="en-US" b="1" dirty="0"/>
              <a:t>Information gain</a:t>
            </a:r>
            <a:endParaRPr dirty="0"/>
          </a:p>
        </p:txBody>
      </p:sp>
      <p:sp>
        <p:nvSpPr>
          <p:cNvPr id="13" name="object 3">
            <a:extLst>
              <a:ext uri="{FF2B5EF4-FFF2-40B4-BE49-F238E27FC236}">
                <a16:creationId xmlns="" xmlns:a16="http://schemas.microsoft.com/office/drawing/2014/main" id="{54CD4979-E16A-AF46-FBA2-2236C20E66DA}"/>
              </a:ext>
            </a:extLst>
          </p:cNvPr>
          <p:cNvSpPr txBox="1"/>
          <p:nvPr/>
        </p:nvSpPr>
        <p:spPr>
          <a:xfrm>
            <a:off x="838200" y="2514600"/>
            <a:ext cx="5130800" cy="4083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10"/>
              </a:spcBef>
              <a:buFont typeface="Courier New" panose="02070309020205020404" pitchFamily="49" charset="0"/>
              <a:buChar char="o"/>
            </a:pPr>
            <a:r>
              <a:rPr sz="2500" spc="5" dirty="0">
                <a:cs typeface="Arial MT"/>
              </a:rPr>
              <a:t>Entropy</a:t>
            </a:r>
            <a:r>
              <a:rPr sz="2500" spc="-15" dirty="0">
                <a:cs typeface="Arial MT"/>
              </a:rPr>
              <a:t> </a:t>
            </a:r>
            <a:r>
              <a:rPr sz="2500" i="1" dirty="0">
                <a:cs typeface="Times New Roman"/>
              </a:rPr>
              <a:t>H(X)</a:t>
            </a:r>
            <a:r>
              <a:rPr sz="2500" i="1" spc="60" dirty="0">
                <a:cs typeface="Times New Roman"/>
              </a:rPr>
              <a:t> </a:t>
            </a:r>
            <a:r>
              <a:rPr sz="2500" dirty="0">
                <a:cs typeface="Arial MT"/>
              </a:rPr>
              <a:t>of</a:t>
            </a:r>
            <a:r>
              <a:rPr sz="2500" spc="-15" dirty="0">
                <a:cs typeface="Arial MT"/>
              </a:rPr>
              <a:t> </a:t>
            </a:r>
            <a:r>
              <a:rPr sz="2500" spc="5" dirty="0">
                <a:cs typeface="Arial MT"/>
              </a:rPr>
              <a:t>a</a:t>
            </a:r>
            <a:r>
              <a:rPr sz="2500" spc="-10" dirty="0">
                <a:cs typeface="Arial MT"/>
              </a:rPr>
              <a:t> </a:t>
            </a:r>
            <a:r>
              <a:rPr sz="2500" spc="5" dirty="0">
                <a:cs typeface="Arial MT"/>
              </a:rPr>
              <a:t>random</a:t>
            </a:r>
            <a:r>
              <a:rPr sz="2500" spc="-10" dirty="0">
                <a:cs typeface="Arial MT"/>
              </a:rPr>
              <a:t> </a:t>
            </a:r>
            <a:r>
              <a:rPr sz="2500" spc="5" dirty="0">
                <a:cs typeface="Arial MT"/>
              </a:rPr>
              <a:t>variable</a:t>
            </a:r>
            <a:r>
              <a:rPr sz="2500" spc="-15" dirty="0">
                <a:cs typeface="Arial MT"/>
              </a:rPr>
              <a:t> </a:t>
            </a:r>
            <a:r>
              <a:rPr sz="2500" i="1" spc="5" dirty="0">
                <a:latin typeface="Times New Roman"/>
                <a:cs typeface="Times New Roman"/>
              </a:rPr>
              <a:t>X</a:t>
            </a:r>
            <a:endParaRPr sz="2500" dirty="0">
              <a:latin typeface="Times New Roman"/>
              <a:cs typeface="Times New Roman"/>
            </a:endParaRPr>
          </a:p>
        </p:txBody>
      </p:sp>
      <p:sp>
        <p:nvSpPr>
          <p:cNvPr id="14" name="object 4">
            <a:extLst>
              <a:ext uri="{FF2B5EF4-FFF2-40B4-BE49-F238E27FC236}">
                <a16:creationId xmlns="" xmlns:a16="http://schemas.microsoft.com/office/drawing/2014/main" id="{8D933768-7CA6-76FB-CB29-89983833C54A}"/>
              </a:ext>
            </a:extLst>
          </p:cNvPr>
          <p:cNvSpPr txBox="1"/>
          <p:nvPr/>
        </p:nvSpPr>
        <p:spPr>
          <a:xfrm>
            <a:off x="838200" y="4345376"/>
            <a:ext cx="9906000" cy="796925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371475" marR="5080" indent="-359410">
              <a:lnSpc>
                <a:spcPct val="102000"/>
              </a:lnSpc>
              <a:spcBef>
                <a:spcPts val="50"/>
              </a:spcBef>
              <a:buFont typeface="Courier New" panose="02070309020205020404" pitchFamily="49" charset="0"/>
              <a:buChar char="o"/>
              <a:tabLst>
                <a:tab pos="4306570" algn="l"/>
              </a:tabLst>
            </a:pPr>
            <a:r>
              <a:rPr sz="2500" i="1" dirty="0">
                <a:cs typeface="Times New Roman"/>
              </a:rPr>
              <a:t>H(X)</a:t>
            </a:r>
            <a:r>
              <a:rPr sz="2500" i="1" spc="65" dirty="0">
                <a:cs typeface="Times New Roman"/>
              </a:rPr>
              <a:t> </a:t>
            </a:r>
            <a:r>
              <a:rPr sz="2500" dirty="0">
                <a:cs typeface="Arial MT"/>
              </a:rPr>
              <a:t>is </a:t>
            </a:r>
            <a:r>
              <a:rPr sz="2500" spc="5" dirty="0">
                <a:cs typeface="Arial MT"/>
              </a:rPr>
              <a:t>the</a:t>
            </a:r>
            <a:r>
              <a:rPr sz="2500" spc="-5" dirty="0">
                <a:cs typeface="Arial MT"/>
              </a:rPr>
              <a:t> </a:t>
            </a:r>
            <a:r>
              <a:rPr sz="2500" dirty="0">
                <a:cs typeface="Arial MT"/>
              </a:rPr>
              <a:t>expected number of</a:t>
            </a:r>
            <a:r>
              <a:rPr sz="2500" spc="-5" dirty="0">
                <a:cs typeface="Arial MT"/>
              </a:rPr>
              <a:t> </a:t>
            </a:r>
            <a:r>
              <a:rPr sz="2500" dirty="0">
                <a:cs typeface="Arial MT"/>
              </a:rPr>
              <a:t>bits needed to</a:t>
            </a:r>
            <a:r>
              <a:rPr sz="2500" spc="-5" dirty="0">
                <a:cs typeface="Arial MT"/>
              </a:rPr>
              <a:t> </a:t>
            </a:r>
            <a:r>
              <a:rPr sz="2500" dirty="0">
                <a:cs typeface="Arial MT"/>
              </a:rPr>
              <a:t>encode </a:t>
            </a:r>
            <a:r>
              <a:rPr sz="2500" spc="5" dirty="0">
                <a:cs typeface="Arial MT"/>
              </a:rPr>
              <a:t>a </a:t>
            </a:r>
            <a:r>
              <a:rPr sz="2500" spc="10" dirty="0">
                <a:cs typeface="Arial MT"/>
              </a:rPr>
              <a:t> </a:t>
            </a:r>
            <a:r>
              <a:rPr sz="2500" spc="5" dirty="0">
                <a:cs typeface="Arial MT"/>
              </a:rPr>
              <a:t>randomly</a:t>
            </a:r>
            <a:r>
              <a:rPr sz="2500" dirty="0">
                <a:cs typeface="Arial MT"/>
              </a:rPr>
              <a:t> drawn</a:t>
            </a:r>
            <a:r>
              <a:rPr sz="2500" spc="5" dirty="0">
                <a:cs typeface="Arial MT"/>
              </a:rPr>
              <a:t> value </a:t>
            </a:r>
            <a:r>
              <a:rPr sz="2500" dirty="0">
                <a:cs typeface="Arial MT"/>
              </a:rPr>
              <a:t>of</a:t>
            </a:r>
            <a:r>
              <a:rPr sz="2500" spc="10" dirty="0">
                <a:cs typeface="Arial MT"/>
              </a:rPr>
              <a:t> </a:t>
            </a:r>
            <a:r>
              <a:rPr sz="2500" i="1" spc="5" dirty="0" smtClean="0">
                <a:cs typeface="Times New Roman"/>
              </a:rPr>
              <a:t>X</a:t>
            </a:r>
            <a:r>
              <a:rPr sz="2500" spc="5" dirty="0" smtClean="0">
                <a:cs typeface="Arial MT"/>
              </a:rPr>
              <a:t>(under</a:t>
            </a:r>
            <a:r>
              <a:rPr sz="2500" spc="-15" dirty="0" smtClean="0">
                <a:cs typeface="Arial MT"/>
              </a:rPr>
              <a:t> </a:t>
            </a:r>
            <a:r>
              <a:rPr sz="2500" spc="5" dirty="0">
                <a:cs typeface="Arial MT"/>
              </a:rPr>
              <a:t>most</a:t>
            </a:r>
            <a:r>
              <a:rPr sz="2500" spc="-15" dirty="0">
                <a:cs typeface="Arial MT"/>
              </a:rPr>
              <a:t> </a:t>
            </a:r>
            <a:r>
              <a:rPr sz="2500" spc="-5" dirty="0">
                <a:cs typeface="Arial MT"/>
              </a:rPr>
              <a:t>efficient</a:t>
            </a:r>
            <a:r>
              <a:rPr sz="2500" spc="-15" dirty="0">
                <a:cs typeface="Arial MT"/>
              </a:rPr>
              <a:t> </a:t>
            </a:r>
            <a:r>
              <a:rPr sz="2500" spc="5" dirty="0">
                <a:cs typeface="Arial MT"/>
              </a:rPr>
              <a:t>code)</a:t>
            </a:r>
            <a:endParaRPr sz="2500" dirty="0">
              <a:cs typeface="Arial MT"/>
            </a:endParaRPr>
          </a:p>
        </p:txBody>
      </p:sp>
      <p:grpSp>
        <p:nvGrpSpPr>
          <p:cNvPr id="15" name="object 5">
            <a:extLst>
              <a:ext uri="{FF2B5EF4-FFF2-40B4-BE49-F238E27FC236}">
                <a16:creationId xmlns="" xmlns:a16="http://schemas.microsoft.com/office/drawing/2014/main" id="{4DBD0383-9327-3B52-1FA9-CB50280B0B95}"/>
              </a:ext>
            </a:extLst>
          </p:cNvPr>
          <p:cNvGrpSpPr/>
          <p:nvPr/>
        </p:nvGrpSpPr>
        <p:grpSpPr>
          <a:xfrm>
            <a:off x="1467748" y="3112279"/>
            <a:ext cx="6149975" cy="967105"/>
            <a:chOff x="1580169" y="2090200"/>
            <a:chExt cx="6149975" cy="967105"/>
          </a:xfrm>
        </p:grpSpPr>
        <p:pic>
          <p:nvPicPr>
            <p:cNvPr id="16" name="object 6">
              <a:extLst>
                <a:ext uri="{FF2B5EF4-FFF2-40B4-BE49-F238E27FC236}">
                  <a16:creationId xmlns="" xmlns:a16="http://schemas.microsoft.com/office/drawing/2014/main" id="{2048FEE1-A54B-BF9C-8A82-B761CC8A4200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10259" y="2187732"/>
              <a:ext cx="5408055" cy="790066"/>
            </a:xfrm>
            <a:prstGeom prst="rect">
              <a:avLst/>
            </a:prstGeom>
          </p:spPr>
        </p:pic>
        <p:sp>
          <p:nvSpPr>
            <p:cNvPr id="17" name="object 7">
              <a:extLst>
                <a:ext uri="{FF2B5EF4-FFF2-40B4-BE49-F238E27FC236}">
                  <a16:creationId xmlns="" xmlns:a16="http://schemas.microsoft.com/office/drawing/2014/main" id="{50617794-DAA9-F1FB-4511-F6F8005F9AFB}"/>
                </a:ext>
              </a:extLst>
            </p:cNvPr>
            <p:cNvSpPr/>
            <p:nvPr/>
          </p:nvSpPr>
          <p:spPr>
            <a:xfrm>
              <a:off x="1585249" y="2095280"/>
              <a:ext cx="6139815" cy="956944"/>
            </a:xfrm>
            <a:custGeom>
              <a:avLst/>
              <a:gdLst/>
              <a:ahLst/>
              <a:cxnLst/>
              <a:rect l="l" t="t" r="r" b="b"/>
              <a:pathLst>
                <a:path w="6139815" h="956944">
                  <a:moveTo>
                    <a:pt x="0" y="0"/>
                  </a:moveTo>
                  <a:lnTo>
                    <a:pt x="6139545" y="0"/>
                  </a:lnTo>
                  <a:lnTo>
                    <a:pt x="6139545" y="956851"/>
                  </a:lnTo>
                  <a:lnTo>
                    <a:pt x="0" y="956851"/>
                  </a:lnTo>
                  <a:lnTo>
                    <a:pt x="0" y="0"/>
                  </a:lnTo>
                  <a:close/>
                </a:path>
              </a:pathLst>
            </a:custGeom>
            <a:ln w="9967">
              <a:solidFill>
                <a:srgbClr val="FF4C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8">
            <a:extLst>
              <a:ext uri="{FF2B5EF4-FFF2-40B4-BE49-F238E27FC236}">
                <a16:creationId xmlns="" xmlns:a16="http://schemas.microsoft.com/office/drawing/2014/main" id="{068ECD30-43B7-C3FE-06F7-37E2781C6B41}"/>
              </a:ext>
            </a:extLst>
          </p:cNvPr>
          <p:cNvSpPr txBox="1"/>
          <p:nvPr/>
        </p:nvSpPr>
        <p:spPr>
          <a:xfrm>
            <a:off x="7133968" y="2080770"/>
            <a:ext cx="1834514" cy="681355"/>
          </a:xfrm>
          <a:prstGeom prst="rect">
            <a:avLst/>
          </a:prstGeom>
          <a:solidFill>
            <a:srgbClr val="D6D7FF"/>
          </a:solidFill>
          <a:ln w="9967">
            <a:solidFill>
              <a:srgbClr val="434DD6"/>
            </a:solidFill>
          </a:ln>
        </p:spPr>
        <p:txBody>
          <a:bodyPr vert="horz" wrap="square" lIns="0" tIns="41275" rIns="0" bIns="0" rtlCol="0">
            <a:spAutoFit/>
          </a:bodyPr>
          <a:lstStyle/>
          <a:p>
            <a:pPr marL="95250" marR="244475">
              <a:lnSpc>
                <a:spcPct val="103699"/>
              </a:lnSpc>
              <a:spcBef>
                <a:spcPts val="325"/>
              </a:spcBef>
            </a:pPr>
            <a:r>
              <a:rPr sz="1850" spc="25" dirty="0">
                <a:latin typeface="Comic Sans MS"/>
                <a:cs typeface="Comic Sans MS"/>
              </a:rPr>
              <a:t>#</a:t>
            </a:r>
            <a:r>
              <a:rPr sz="1850" spc="-35" dirty="0">
                <a:latin typeface="Comic Sans MS"/>
                <a:cs typeface="Comic Sans MS"/>
              </a:rPr>
              <a:t> </a:t>
            </a:r>
            <a:r>
              <a:rPr sz="1850" spc="15" dirty="0">
                <a:latin typeface="Comic Sans MS"/>
                <a:cs typeface="Comic Sans MS"/>
              </a:rPr>
              <a:t>of</a:t>
            </a:r>
            <a:r>
              <a:rPr sz="1850" spc="-30" dirty="0">
                <a:latin typeface="Comic Sans MS"/>
                <a:cs typeface="Comic Sans MS"/>
              </a:rPr>
              <a:t> </a:t>
            </a:r>
            <a:r>
              <a:rPr sz="1850" spc="15" dirty="0">
                <a:latin typeface="Comic Sans MS"/>
                <a:cs typeface="Comic Sans MS"/>
              </a:rPr>
              <a:t>possible </a:t>
            </a:r>
            <a:r>
              <a:rPr sz="1850" spc="-540" dirty="0">
                <a:latin typeface="Comic Sans MS"/>
                <a:cs typeface="Comic Sans MS"/>
              </a:rPr>
              <a:t> </a:t>
            </a:r>
            <a:r>
              <a:rPr sz="1850" spc="10" dirty="0">
                <a:latin typeface="Comic Sans MS"/>
                <a:cs typeface="Comic Sans MS"/>
              </a:rPr>
              <a:t>values</a:t>
            </a:r>
            <a:r>
              <a:rPr sz="1850" spc="-15" dirty="0">
                <a:latin typeface="Comic Sans MS"/>
                <a:cs typeface="Comic Sans MS"/>
              </a:rPr>
              <a:t> </a:t>
            </a:r>
            <a:r>
              <a:rPr sz="1850" spc="10" dirty="0">
                <a:latin typeface="Comic Sans MS"/>
                <a:cs typeface="Comic Sans MS"/>
              </a:rPr>
              <a:t>for</a:t>
            </a:r>
            <a:r>
              <a:rPr sz="1850" spc="-5" dirty="0">
                <a:latin typeface="Comic Sans MS"/>
                <a:cs typeface="Comic Sans MS"/>
              </a:rPr>
              <a:t> </a:t>
            </a:r>
            <a:r>
              <a:rPr sz="1850" spc="20" dirty="0">
                <a:latin typeface="Times New Roman"/>
                <a:cs typeface="Times New Roman"/>
              </a:rPr>
              <a:t>X</a:t>
            </a:r>
            <a:endParaRPr sz="1850">
              <a:latin typeface="Times New Roman"/>
              <a:cs typeface="Times New Roman"/>
            </a:endParaRPr>
          </a:p>
        </p:txBody>
      </p:sp>
      <p:grpSp>
        <p:nvGrpSpPr>
          <p:cNvPr id="19" name="object 9">
            <a:extLst>
              <a:ext uri="{FF2B5EF4-FFF2-40B4-BE49-F238E27FC236}">
                <a16:creationId xmlns="" xmlns:a16="http://schemas.microsoft.com/office/drawing/2014/main" id="{B0D1C79A-C741-FB93-B52B-820654F82B74}"/>
              </a:ext>
            </a:extLst>
          </p:cNvPr>
          <p:cNvGrpSpPr/>
          <p:nvPr/>
        </p:nvGrpSpPr>
        <p:grpSpPr>
          <a:xfrm>
            <a:off x="3705390" y="2550497"/>
            <a:ext cx="3437890" cy="749300"/>
            <a:chOff x="3817811" y="1528418"/>
            <a:chExt cx="3437890" cy="749300"/>
          </a:xfrm>
        </p:grpSpPr>
        <p:sp>
          <p:nvSpPr>
            <p:cNvPr id="20" name="object 10">
              <a:extLst>
                <a:ext uri="{FF2B5EF4-FFF2-40B4-BE49-F238E27FC236}">
                  <a16:creationId xmlns="" xmlns:a16="http://schemas.microsoft.com/office/drawing/2014/main" id="{14FEEDCB-1718-82DF-6278-F6E76CBDAC7B}"/>
                </a:ext>
              </a:extLst>
            </p:cNvPr>
            <p:cNvSpPr/>
            <p:nvPr/>
          </p:nvSpPr>
          <p:spPr>
            <a:xfrm>
              <a:off x="3843827" y="1537116"/>
              <a:ext cx="3402965" cy="712470"/>
            </a:xfrm>
            <a:custGeom>
              <a:avLst/>
              <a:gdLst/>
              <a:ahLst/>
              <a:cxnLst/>
              <a:rect l="l" t="t" r="r" b="b"/>
              <a:pathLst>
                <a:path w="3402965" h="712469">
                  <a:moveTo>
                    <a:pt x="3402563" y="0"/>
                  </a:moveTo>
                  <a:lnTo>
                    <a:pt x="0" y="712193"/>
                  </a:lnTo>
                </a:path>
              </a:pathLst>
            </a:custGeom>
            <a:ln w="1739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11">
              <a:extLst>
                <a:ext uri="{FF2B5EF4-FFF2-40B4-BE49-F238E27FC236}">
                  <a16:creationId xmlns="" xmlns:a16="http://schemas.microsoft.com/office/drawing/2014/main" id="{ACAEA8A6-80F8-4737-E069-6E8635B3D8C2}"/>
                </a:ext>
              </a:extLst>
            </p:cNvPr>
            <p:cNvSpPr/>
            <p:nvPr/>
          </p:nvSpPr>
          <p:spPr>
            <a:xfrm>
              <a:off x="3817811" y="2199397"/>
              <a:ext cx="86360" cy="78105"/>
            </a:xfrm>
            <a:custGeom>
              <a:avLst/>
              <a:gdLst/>
              <a:ahLst/>
              <a:cxnLst/>
              <a:rect l="l" t="t" r="r" b="b"/>
              <a:pathLst>
                <a:path w="86360" h="78105">
                  <a:moveTo>
                    <a:pt x="69876" y="0"/>
                  </a:moveTo>
                  <a:lnTo>
                    <a:pt x="0" y="55358"/>
                  </a:lnTo>
                  <a:lnTo>
                    <a:pt x="86211" y="78046"/>
                  </a:lnTo>
                  <a:lnTo>
                    <a:pt x="6987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13">
            <a:extLst>
              <a:ext uri="{FF2B5EF4-FFF2-40B4-BE49-F238E27FC236}">
                <a16:creationId xmlns="" xmlns:a16="http://schemas.microsoft.com/office/drawing/2014/main" id="{1D483FAE-94B3-AB03-5DFC-0F67699C630E}"/>
              </a:ext>
            </a:extLst>
          </p:cNvPr>
          <p:cNvSpPr txBox="1">
            <a:spLocks/>
          </p:cNvSpPr>
          <p:nvPr/>
        </p:nvSpPr>
        <p:spPr>
          <a:xfrm>
            <a:off x="604529" y="1264220"/>
            <a:ext cx="10520671" cy="680720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Helvetica" panose="020B0604020202030204" pitchFamily="34" charset="0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IN" sz="4300" spc="-30" dirty="0">
                <a:solidFill>
                  <a:srgbClr val="0033CC"/>
                </a:solidFill>
                <a:latin typeface="+mn-lt"/>
              </a:rPr>
              <a:t>Entropy:</a:t>
            </a:r>
            <a:r>
              <a:rPr lang="en-IN" sz="4300" spc="-15" dirty="0">
                <a:solidFill>
                  <a:srgbClr val="0033CC"/>
                </a:solidFill>
                <a:latin typeface="+mn-lt"/>
              </a:rPr>
              <a:t> </a:t>
            </a:r>
            <a:r>
              <a:rPr lang="en-IN" sz="3400" dirty="0">
                <a:solidFill>
                  <a:srgbClr val="0033CC"/>
                </a:solidFill>
                <a:latin typeface="+mn-lt"/>
              </a:rPr>
              <a:t>a</a:t>
            </a:r>
            <a:r>
              <a:rPr lang="en-IN" sz="3400" spc="15" dirty="0">
                <a:solidFill>
                  <a:srgbClr val="0033CC"/>
                </a:solidFill>
                <a:latin typeface="+mn-lt"/>
              </a:rPr>
              <a:t> </a:t>
            </a:r>
            <a:r>
              <a:rPr lang="en-IN" sz="3400" spc="5" dirty="0">
                <a:solidFill>
                  <a:srgbClr val="0033CC"/>
                </a:solidFill>
                <a:latin typeface="+mn-lt"/>
              </a:rPr>
              <a:t>common</a:t>
            </a:r>
            <a:r>
              <a:rPr lang="en-IN" sz="3400" spc="20" dirty="0">
                <a:solidFill>
                  <a:srgbClr val="0033CC"/>
                </a:solidFill>
                <a:latin typeface="+mn-lt"/>
              </a:rPr>
              <a:t> </a:t>
            </a:r>
            <a:r>
              <a:rPr lang="en-IN" sz="3400" spc="-25" dirty="0">
                <a:solidFill>
                  <a:srgbClr val="0033CC"/>
                </a:solidFill>
                <a:latin typeface="+mn-lt"/>
              </a:rPr>
              <a:t>way</a:t>
            </a:r>
            <a:r>
              <a:rPr lang="en-IN" sz="3400" spc="10" dirty="0">
                <a:solidFill>
                  <a:srgbClr val="0033CC"/>
                </a:solidFill>
                <a:latin typeface="+mn-lt"/>
              </a:rPr>
              <a:t> </a:t>
            </a:r>
            <a:r>
              <a:rPr lang="en-IN" sz="3400" spc="-15" dirty="0">
                <a:solidFill>
                  <a:srgbClr val="0033CC"/>
                </a:solidFill>
                <a:latin typeface="+mn-lt"/>
              </a:rPr>
              <a:t>to</a:t>
            </a:r>
            <a:r>
              <a:rPr lang="en-IN" sz="3400" spc="10" dirty="0">
                <a:solidFill>
                  <a:srgbClr val="0033CC"/>
                </a:solidFill>
                <a:latin typeface="+mn-lt"/>
              </a:rPr>
              <a:t> </a:t>
            </a:r>
            <a:r>
              <a:rPr lang="en-IN" sz="3400" dirty="0">
                <a:solidFill>
                  <a:srgbClr val="0033CC"/>
                </a:solidFill>
                <a:latin typeface="+mn-lt"/>
              </a:rPr>
              <a:t>measure</a:t>
            </a:r>
            <a:r>
              <a:rPr lang="en-IN" sz="3400" spc="10" dirty="0">
                <a:solidFill>
                  <a:srgbClr val="0033CC"/>
                </a:solidFill>
                <a:latin typeface="+mn-lt"/>
              </a:rPr>
              <a:t> </a:t>
            </a:r>
            <a:r>
              <a:rPr lang="en-IN" sz="3400" spc="5" dirty="0">
                <a:solidFill>
                  <a:srgbClr val="0033CC"/>
                </a:solidFill>
                <a:latin typeface="+mn-lt"/>
              </a:rPr>
              <a:t>impurity</a:t>
            </a:r>
            <a:endParaRPr lang="en-IN" sz="3400" dirty="0">
              <a:latin typeface="+mn-lt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3" name="Ink 22">
                <a:extLst>
                  <a:ext uri="{FF2B5EF4-FFF2-40B4-BE49-F238E27FC236}">
                    <a16:creationId xmlns="" xmlns:a16="http://schemas.microsoft.com/office/drawing/2014/main" id="{9E04B1CF-806E-A03A-9C79-C677DE64DDA3}"/>
                  </a:ext>
                </a:extLst>
              </p14:cNvPr>
              <p14:cNvContentPartPr/>
              <p14:nvPr/>
            </p14:nvContentPartPr>
            <p14:xfrm>
              <a:off x="4182480" y="3725280"/>
              <a:ext cx="1946160" cy="10224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9E04B1CF-806E-A03A-9C79-C677DE64DDA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166280" y="3709080"/>
                <a:ext cx="1978560" cy="134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148216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r>
              <a:rPr lang="en-US" b="1" dirty="0"/>
              <a:t>Information gain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2DD816A2-418A-9539-D9AB-4AE4878FD4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780" y="924933"/>
            <a:ext cx="10878820" cy="5787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4687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r>
              <a:rPr lang="en-US" b="1" dirty="0"/>
              <a:t>Information gain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30D35475-6273-3B02-3AB9-55F7645DBE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309464"/>
            <a:ext cx="11049000" cy="5243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5465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r>
              <a:rPr lang="en-US" b="1"/>
              <a:t>Entropy in binary classification</a:t>
            </a:r>
            <a:endParaRPr/>
          </a:p>
        </p:txBody>
      </p:sp>
      <p:sp>
        <p:nvSpPr>
          <p:cNvPr id="696" name="Google Shape;696;p11"/>
          <p:cNvSpPr txBox="1">
            <a:spLocks noGrp="1"/>
          </p:cNvSpPr>
          <p:nvPr>
            <p:ph type="body" sz="quarter" idx="13"/>
          </p:nvPr>
        </p:nvSpPr>
        <p:spPr>
          <a:xfrm>
            <a:off x="0" y="924933"/>
            <a:ext cx="11887200" cy="517106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/>
          <a:p>
            <a:pPr marL="457200" indent="-342900">
              <a:spcBef>
                <a:spcPts val="0"/>
              </a:spcBef>
              <a:buSzPct val="100000"/>
              <a:buFont typeface="Wingdings" panose="05000000000000000000" pitchFamily="2" charset="2"/>
              <a:buChar char="§"/>
            </a:pPr>
            <a:r>
              <a:rPr lang="en-US" sz="2000" dirty="0">
                <a:latin typeface="+mn-lt"/>
              </a:rPr>
              <a:t>Entropy measures the </a:t>
            </a:r>
            <a:r>
              <a:rPr lang="en-US" sz="2000" i="1" dirty="0">
                <a:latin typeface="+mn-lt"/>
              </a:rPr>
              <a:t>impurity </a:t>
            </a:r>
            <a:r>
              <a:rPr lang="en-US" sz="2000" dirty="0">
                <a:latin typeface="+mn-lt"/>
              </a:rPr>
              <a:t>of</a:t>
            </a:r>
            <a:r>
              <a:rPr lang="en-US" sz="2000" i="1" dirty="0">
                <a:latin typeface="+mn-lt"/>
              </a:rPr>
              <a:t> </a:t>
            </a:r>
            <a:r>
              <a:rPr lang="en-US" sz="2000" dirty="0">
                <a:latin typeface="+mn-lt"/>
              </a:rPr>
              <a:t>a collection of examples. It depends from the distribution of the random variable </a:t>
            </a:r>
            <a:r>
              <a:rPr lang="en-US" sz="2000" i="1" dirty="0">
                <a:latin typeface="+mn-lt"/>
              </a:rPr>
              <a:t>p.</a:t>
            </a:r>
            <a:endParaRPr sz="2000" dirty="0">
              <a:latin typeface="+mn-lt"/>
            </a:endParaRPr>
          </a:p>
          <a:p>
            <a:pPr lvl="1">
              <a:spcBef>
                <a:spcPts val="518"/>
              </a:spcBef>
              <a:buSzPct val="100000"/>
              <a:buFont typeface="Courier New" panose="02070309020205020404" pitchFamily="49" charset="0"/>
              <a:buChar char="o"/>
            </a:pPr>
            <a:r>
              <a:rPr lang="en-US" sz="2000" i="1" dirty="0">
                <a:latin typeface="+mn-lt"/>
                <a:ea typeface="Times New Roman"/>
                <a:cs typeface="Helvetica" panose="020B0604020202020204" pitchFamily="34" charset="0"/>
                <a:sym typeface="Times New Roman"/>
              </a:rPr>
              <a:t>S</a:t>
            </a:r>
            <a:r>
              <a:rPr lang="en-US" sz="2000" dirty="0">
                <a:latin typeface="+mn-lt"/>
                <a:cs typeface="Helvetica" panose="020B0604020202020204" pitchFamily="34" charset="0"/>
              </a:rPr>
              <a:t> is a collection of training examples</a:t>
            </a:r>
            <a:endParaRPr sz="2000" dirty="0">
              <a:latin typeface="+mn-lt"/>
              <a:cs typeface="Helvetica" panose="020B0604020202020204" pitchFamily="34" charset="0"/>
            </a:endParaRPr>
          </a:p>
          <a:p>
            <a:pPr lvl="1">
              <a:spcBef>
                <a:spcPts val="518"/>
              </a:spcBef>
              <a:buSzPct val="100000"/>
              <a:buFont typeface="Courier New" panose="02070309020205020404" pitchFamily="49" charset="0"/>
              <a:buChar char="o"/>
            </a:pPr>
            <a:r>
              <a:rPr lang="en-US" sz="2000" i="1" dirty="0">
                <a:latin typeface="+mn-lt"/>
                <a:ea typeface="Times New Roman"/>
                <a:cs typeface="Helvetica" panose="020B0604020202020204" pitchFamily="34" charset="0"/>
                <a:sym typeface="Times New Roman"/>
              </a:rPr>
              <a:t>p</a:t>
            </a:r>
            <a:r>
              <a:rPr lang="en-US" sz="2000" baseline="-25000" dirty="0">
                <a:latin typeface="+mn-lt"/>
                <a:ea typeface="Arial"/>
                <a:cs typeface="Helvetica" panose="020B0604020202020204" pitchFamily="34" charset="0"/>
                <a:sym typeface="Arial"/>
              </a:rPr>
              <a:t>+</a:t>
            </a:r>
            <a:r>
              <a:rPr lang="en-US" sz="2000" dirty="0">
                <a:latin typeface="+mn-lt"/>
                <a:cs typeface="Helvetica" panose="020B0604020202020204" pitchFamily="34" charset="0"/>
              </a:rPr>
              <a:t> the proportion of positive examples in </a:t>
            </a:r>
            <a:r>
              <a:rPr lang="en-US" sz="2000" i="1" dirty="0">
                <a:latin typeface="+mn-lt"/>
                <a:ea typeface="Times New Roman"/>
                <a:cs typeface="Helvetica" panose="020B0604020202020204" pitchFamily="34" charset="0"/>
                <a:sym typeface="Times New Roman"/>
              </a:rPr>
              <a:t>S</a:t>
            </a:r>
            <a:endParaRPr sz="2000" dirty="0">
              <a:latin typeface="+mn-lt"/>
              <a:cs typeface="Helvetica" panose="020B0604020202020204" pitchFamily="34" charset="0"/>
            </a:endParaRPr>
          </a:p>
          <a:p>
            <a:pPr lvl="1">
              <a:spcBef>
                <a:spcPts val="518"/>
              </a:spcBef>
              <a:buSzPct val="100000"/>
              <a:buFont typeface="Courier New" panose="02070309020205020404" pitchFamily="49" charset="0"/>
              <a:buChar char="o"/>
            </a:pPr>
            <a:r>
              <a:rPr lang="en-US" sz="2000" i="1" dirty="0">
                <a:latin typeface="+mn-lt"/>
                <a:ea typeface="Times New Roman"/>
                <a:cs typeface="Helvetica" panose="020B0604020202020204" pitchFamily="34" charset="0"/>
                <a:sym typeface="Times New Roman"/>
              </a:rPr>
              <a:t>p</a:t>
            </a:r>
            <a:r>
              <a:rPr lang="en-US" sz="2000" baseline="-25000" dirty="0">
                <a:latin typeface="+mn-lt"/>
                <a:ea typeface="Times"/>
                <a:cs typeface="Helvetica" panose="020B0604020202020204" pitchFamily="34" charset="0"/>
                <a:sym typeface="Times"/>
              </a:rPr>
              <a:t>–</a:t>
            </a:r>
            <a:r>
              <a:rPr lang="en-US" sz="2000" dirty="0">
                <a:latin typeface="+mn-lt"/>
                <a:cs typeface="Helvetica" panose="020B0604020202020204" pitchFamily="34" charset="0"/>
              </a:rPr>
              <a:t> the proportion of negative examples in </a:t>
            </a:r>
            <a:r>
              <a:rPr lang="en-US" sz="2000" i="1" dirty="0">
                <a:latin typeface="+mn-lt"/>
                <a:ea typeface="Times New Roman"/>
                <a:cs typeface="Helvetica" panose="020B0604020202020204" pitchFamily="34" charset="0"/>
                <a:sym typeface="Times New Roman"/>
              </a:rPr>
              <a:t>S</a:t>
            </a:r>
          </a:p>
          <a:p>
            <a:pPr lvl="1">
              <a:spcBef>
                <a:spcPts val="518"/>
              </a:spcBef>
              <a:buSzPts val="2590"/>
            </a:pPr>
            <a:endParaRPr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114300" indent="0">
              <a:spcBef>
                <a:spcPts val="0"/>
              </a:spcBef>
              <a:buSzPts val="1665"/>
              <a:buNone/>
            </a:pPr>
            <a:r>
              <a:rPr lang="en-US" sz="1665" dirty="0"/>
              <a:t>		</a:t>
            </a:r>
            <a:r>
              <a:rPr lang="en-US" sz="1600" i="1" dirty="0">
                <a:latin typeface="Helvetica" panose="020B0604020202020204" pitchFamily="34" charset="0"/>
                <a:ea typeface="Times"/>
                <a:cs typeface="Helvetica" panose="020B0604020202020204" pitchFamily="34" charset="0"/>
                <a:sym typeface="Times"/>
              </a:rPr>
              <a:t>Entropy </a:t>
            </a:r>
            <a:r>
              <a:rPr lang="en-US" sz="1600" dirty="0">
                <a:latin typeface="Helvetica" panose="020B0604020202020204" pitchFamily="34" charset="0"/>
                <a:ea typeface="Times"/>
                <a:cs typeface="Helvetica" panose="020B0604020202020204" pitchFamily="34" charset="0"/>
                <a:sym typeface="Times"/>
              </a:rPr>
              <a:t>(</a:t>
            </a:r>
            <a:r>
              <a:rPr lang="en-US" sz="1600" i="1" dirty="0">
                <a:latin typeface="Helvetica" panose="020B0604020202020204" pitchFamily="34" charset="0"/>
                <a:ea typeface="Times"/>
                <a:cs typeface="Helvetica" panose="020B0604020202020204" pitchFamily="34" charset="0"/>
                <a:sym typeface="Times"/>
              </a:rPr>
              <a:t>S</a:t>
            </a:r>
            <a:r>
              <a:rPr lang="en-US" sz="1600" dirty="0">
                <a:latin typeface="Helvetica" panose="020B0604020202020204" pitchFamily="34" charset="0"/>
                <a:ea typeface="Times"/>
                <a:cs typeface="Helvetica" panose="020B0604020202020204" pitchFamily="34" charset="0"/>
                <a:sym typeface="Times"/>
              </a:rPr>
              <a:t>) ≡  –</a:t>
            </a:r>
            <a:r>
              <a:rPr lang="en-US" sz="1600" baseline="-25000" dirty="0">
                <a:latin typeface="Helvetica" panose="020B0604020202020204" pitchFamily="34" charset="0"/>
                <a:ea typeface="Times"/>
                <a:cs typeface="Helvetica" panose="020B0604020202020204" pitchFamily="34" charset="0"/>
                <a:sym typeface="Times"/>
              </a:rPr>
              <a:t> </a:t>
            </a:r>
            <a:r>
              <a:rPr lang="en-US" sz="1600" i="1" dirty="0">
                <a:latin typeface="Helvetica" panose="020B0604020202020204" pitchFamily="34" charset="0"/>
                <a:ea typeface="Times"/>
                <a:cs typeface="Helvetica" panose="020B0604020202020204" pitchFamily="34" charset="0"/>
                <a:sym typeface="Times"/>
              </a:rPr>
              <a:t>p</a:t>
            </a:r>
            <a:r>
              <a:rPr lang="en-US" sz="1600" baseline="-25000" dirty="0">
                <a:latin typeface="Helvetica" panose="020B0604020202020204" pitchFamily="34" charset="0"/>
                <a:ea typeface="Times"/>
                <a:cs typeface="Helvetica" panose="020B0604020202020204" pitchFamily="34" charset="0"/>
                <a:sym typeface="Times"/>
              </a:rPr>
              <a:t>+</a:t>
            </a:r>
            <a:r>
              <a:rPr lang="en-US" sz="1600" dirty="0">
                <a:latin typeface="Helvetica" panose="020B0604020202020204" pitchFamily="34" charset="0"/>
                <a:ea typeface="Times"/>
                <a:cs typeface="Helvetica" panose="020B0604020202020204" pitchFamily="34" charset="0"/>
                <a:sym typeface="Times"/>
              </a:rPr>
              <a:t> </a:t>
            </a:r>
            <a:r>
              <a:rPr lang="en-US" sz="1600" i="1" dirty="0">
                <a:latin typeface="Helvetica" panose="020B0604020202020204" pitchFamily="34" charset="0"/>
                <a:ea typeface="Times"/>
                <a:cs typeface="Helvetica" panose="020B0604020202020204" pitchFamily="34" charset="0"/>
                <a:sym typeface="Times"/>
              </a:rPr>
              <a:t>log</a:t>
            </a:r>
            <a:r>
              <a:rPr lang="en-US" sz="1600" baseline="-25000" dirty="0">
                <a:latin typeface="Helvetica" panose="020B0604020202020204" pitchFamily="34" charset="0"/>
                <a:ea typeface="Times"/>
                <a:cs typeface="Helvetica" panose="020B0604020202020204" pitchFamily="34" charset="0"/>
                <a:sym typeface="Times"/>
              </a:rPr>
              <a:t>2</a:t>
            </a:r>
            <a:r>
              <a:rPr lang="en-US" sz="1600" dirty="0">
                <a:latin typeface="Helvetica" panose="020B0604020202020204" pitchFamily="34" charset="0"/>
                <a:ea typeface="Times"/>
                <a:cs typeface="Helvetica" panose="020B0604020202020204" pitchFamily="34" charset="0"/>
                <a:sym typeface="Times"/>
              </a:rPr>
              <a:t> </a:t>
            </a:r>
            <a:r>
              <a:rPr lang="en-US" sz="1600" i="1" dirty="0">
                <a:latin typeface="Helvetica" panose="020B0604020202020204" pitchFamily="34" charset="0"/>
                <a:ea typeface="Times"/>
                <a:cs typeface="Helvetica" panose="020B0604020202020204" pitchFamily="34" charset="0"/>
                <a:sym typeface="Times"/>
              </a:rPr>
              <a:t>p</a:t>
            </a:r>
            <a:r>
              <a:rPr lang="en-US" sz="1600" baseline="-25000" dirty="0">
                <a:latin typeface="Helvetica" panose="020B0604020202020204" pitchFamily="34" charset="0"/>
                <a:ea typeface="Times"/>
                <a:cs typeface="Helvetica" panose="020B0604020202020204" pitchFamily="34" charset="0"/>
                <a:sym typeface="Times"/>
              </a:rPr>
              <a:t>+ </a:t>
            </a:r>
            <a:r>
              <a:rPr lang="en-US" sz="1600" dirty="0">
                <a:latin typeface="Helvetica" panose="020B0604020202020204" pitchFamily="34" charset="0"/>
                <a:ea typeface="Times"/>
                <a:cs typeface="Helvetica" panose="020B0604020202020204" pitchFamily="34" charset="0"/>
                <a:sym typeface="Times"/>
              </a:rPr>
              <a:t>– </a:t>
            </a:r>
            <a:r>
              <a:rPr lang="en-US" sz="1600" i="1" dirty="0">
                <a:latin typeface="Helvetica" panose="020B0604020202020204" pitchFamily="34" charset="0"/>
                <a:ea typeface="Times"/>
                <a:cs typeface="Helvetica" panose="020B0604020202020204" pitchFamily="34" charset="0"/>
                <a:sym typeface="Times"/>
              </a:rPr>
              <a:t>p</a:t>
            </a:r>
            <a:r>
              <a:rPr lang="en-US" sz="1600" baseline="-25000" dirty="0">
                <a:latin typeface="Helvetica" panose="020B0604020202020204" pitchFamily="34" charset="0"/>
                <a:ea typeface="Times"/>
                <a:cs typeface="Helvetica" panose="020B0604020202020204" pitchFamily="34" charset="0"/>
                <a:sym typeface="Times"/>
              </a:rPr>
              <a:t>–</a:t>
            </a:r>
            <a:r>
              <a:rPr lang="en-US" sz="1600" i="1" dirty="0">
                <a:latin typeface="Helvetica" panose="020B0604020202020204" pitchFamily="34" charset="0"/>
                <a:ea typeface="Times"/>
                <a:cs typeface="Helvetica" panose="020B0604020202020204" pitchFamily="34" charset="0"/>
                <a:sym typeface="Times"/>
              </a:rPr>
              <a:t>log</a:t>
            </a:r>
            <a:r>
              <a:rPr lang="en-US" sz="1600" baseline="-25000" dirty="0">
                <a:latin typeface="Helvetica" panose="020B0604020202020204" pitchFamily="34" charset="0"/>
                <a:ea typeface="Times"/>
                <a:cs typeface="Helvetica" panose="020B0604020202020204" pitchFamily="34" charset="0"/>
                <a:sym typeface="Times"/>
              </a:rPr>
              <a:t>2 </a:t>
            </a:r>
            <a:r>
              <a:rPr lang="en-US" sz="1600" i="1" dirty="0">
                <a:latin typeface="Helvetica" panose="020B0604020202020204" pitchFamily="34" charset="0"/>
                <a:ea typeface="Times"/>
                <a:cs typeface="Helvetica" panose="020B0604020202020204" pitchFamily="34" charset="0"/>
                <a:sym typeface="Times"/>
              </a:rPr>
              <a:t>p</a:t>
            </a:r>
            <a:r>
              <a:rPr lang="en-US" sz="1600" baseline="-25000" dirty="0">
                <a:latin typeface="Helvetica" panose="020B0604020202020204" pitchFamily="34" charset="0"/>
                <a:ea typeface="Times"/>
                <a:cs typeface="Helvetica" panose="020B0604020202020204" pitchFamily="34" charset="0"/>
                <a:sym typeface="Times"/>
              </a:rPr>
              <a:t>–      </a:t>
            </a:r>
            <a:r>
              <a:rPr lang="en-US" sz="1600" dirty="0">
                <a:latin typeface="Helvetica" panose="020B0604020202020204" pitchFamily="34" charset="0"/>
                <a:ea typeface="Times"/>
                <a:cs typeface="Helvetica" panose="020B0604020202020204" pitchFamily="34" charset="0"/>
                <a:sym typeface="Times"/>
              </a:rPr>
              <a:t>[0 </a:t>
            </a:r>
            <a:r>
              <a:rPr lang="en-US" sz="1600" i="1" dirty="0">
                <a:latin typeface="Helvetica" panose="020B0604020202020204" pitchFamily="34" charset="0"/>
                <a:ea typeface="Times"/>
                <a:cs typeface="Helvetica" panose="020B0604020202020204" pitchFamily="34" charset="0"/>
                <a:sym typeface="Times"/>
              </a:rPr>
              <a:t>log</a:t>
            </a:r>
            <a:r>
              <a:rPr lang="en-US" sz="1600" baseline="-25000" dirty="0">
                <a:latin typeface="Helvetica" panose="020B0604020202020204" pitchFamily="34" charset="0"/>
                <a:ea typeface="Times"/>
                <a:cs typeface="Helvetica" panose="020B0604020202020204" pitchFamily="34" charset="0"/>
                <a:sym typeface="Times"/>
              </a:rPr>
              <a:t>2</a:t>
            </a:r>
            <a:r>
              <a:rPr lang="en-US" sz="1600" dirty="0">
                <a:latin typeface="Helvetica" panose="020B0604020202020204" pitchFamily="34" charset="0"/>
                <a:ea typeface="Times"/>
                <a:cs typeface="Helvetica" panose="020B0604020202020204" pitchFamily="34" charset="0"/>
                <a:sym typeface="Times"/>
              </a:rPr>
              <a:t>0 = 0]</a:t>
            </a:r>
          </a:p>
          <a:p>
            <a:pPr marL="400050" indent="-285750">
              <a:spcBef>
                <a:spcPts val="0"/>
              </a:spcBef>
              <a:buSzPts val="1665"/>
            </a:pPr>
            <a:endParaRPr sz="16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114300" indent="0">
              <a:spcBef>
                <a:spcPts val="0"/>
              </a:spcBef>
              <a:buSzPct val="100000"/>
              <a:buNone/>
            </a:pPr>
            <a:r>
              <a:rPr lang="en-US" sz="1600" i="1" dirty="0">
                <a:latin typeface="Helvetica" panose="020B0604020202020204" pitchFamily="34" charset="0"/>
                <a:ea typeface="Times"/>
                <a:cs typeface="Helvetica" panose="020B0604020202020204" pitchFamily="34" charset="0"/>
                <a:sym typeface="Times"/>
              </a:rPr>
              <a:t>		Entropy </a:t>
            </a:r>
            <a:r>
              <a:rPr lang="en-US" sz="1600" dirty="0">
                <a:latin typeface="Helvetica" panose="020B0604020202020204" pitchFamily="34" charset="0"/>
                <a:ea typeface="Times"/>
                <a:cs typeface="Helvetica" panose="020B0604020202020204" pitchFamily="34" charset="0"/>
                <a:sym typeface="Times"/>
              </a:rPr>
              <a:t>([14+, 0–]) = –</a:t>
            </a:r>
            <a:r>
              <a:rPr lang="en-US" sz="1600" baseline="-25000" dirty="0">
                <a:latin typeface="Helvetica" panose="020B0604020202020204" pitchFamily="34" charset="0"/>
                <a:ea typeface="Times"/>
                <a:cs typeface="Helvetica" panose="020B0604020202020204" pitchFamily="34" charset="0"/>
                <a:sym typeface="Times"/>
              </a:rPr>
              <a:t> </a:t>
            </a:r>
            <a:r>
              <a:rPr lang="en-US" sz="1600" dirty="0">
                <a:latin typeface="Helvetica" panose="020B0604020202020204" pitchFamily="34" charset="0"/>
                <a:ea typeface="Times"/>
                <a:cs typeface="Helvetica" panose="020B0604020202020204" pitchFamily="34" charset="0"/>
                <a:sym typeface="Times"/>
              </a:rPr>
              <a:t>14/14 </a:t>
            </a:r>
            <a:r>
              <a:rPr lang="en-US" sz="1600" i="1" dirty="0">
                <a:latin typeface="Helvetica" panose="020B0604020202020204" pitchFamily="34" charset="0"/>
                <a:ea typeface="Times"/>
                <a:cs typeface="Helvetica" panose="020B0604020202020204" pitchFamily="34" charset="0"/>
                <a:sym typeface="Times"/>
              </a:rPr>
              <a:t>log</a:t>
            </a:r>
            <a:r>
              <a:rPr lang="en-US" sz="1600" baseline="-25000" dirty="0">
                <a:latin typeface="Helvetica" panose="020B0604020202020204" pitchFamily="34" charset="0"/>
                <a:ea typeface="Times"/>
                <a:cs typeface="Helvetica" panose="020B0604020202020204" pitchFamily="34" charset="0"/>
                <a:sym typeface="Times"/>
              </a:rPr>
              <a:t>2</a:t>
            </a:r>
            <a:r>
              <a:rPr lang="en-US" sz="1600" dirty="0">
                <a:latin typeface="Helvetica" panose="020B0604020202020204" pitchFamily="34" charset="0"/>
                <a:ea typeface="Times"/>
                <a:cs typeface="Helvetica" panose="020B0604020202020204" pitchFamily="34" charset="0"/>
                <a:sym typeface="Times"/>
              </a:rPr>
              <a:t> (14/14) –</a:t>
            </a:r>
            <a:r>
              <a:rPr lang="en-US" sz="1600" baseline="-25000" dirty="0">
                <a:latin typeface="Helvetica" panose="020B0604020202020204" pitchFamily="34" charset="0"/>
                <a:ea typeface="Times"/>
                <a:cs typeface="Helvetica" panose="020B0604020202020204" pitchFamily="34" charset="0"/>
                <a:sym typeface="Times"/>
              </a:rPr>
              <a:t> </a:t>
            </a:r>
            <a:r>
              <a:rPr lang="en-US" sz="1600" dirty="0">
                <a:latin typeface="Helvetica" panose="020B0604020202020204" pitchFamily="34" charset="0"/>
                <a:ea typeface="Times"/>
                <a:cs typeface="Helvetica" panose="020B0604020202020204" pitchFamily="34" charset="0"/>
                <a:sym typeface="Times"/>
              </a:rPr>
              <a:t> 0</a:t>
            </a:r>
            <a:r>
              <a:rPr lang="en-US" sz="1600" baseline="-25000" dirty="0">
                <a:latin typeface="Helvetica" panose="020B0604020202020204" pitchFamily="34" charset="0"/>
                <a:ea typeface="Times"/>
                <a:cs typeface="Helvetica" panose="020B0604020202020204" pitchFamily="34" charset="0"/>
                <a:sym typeface="Times"/>
              </a:rPr>
              <a:t> </a:t>
            </a:r>
            <a:r>
              <a:rPr lang="en-US" sz="1600" i="1" dirty="0">
                <a:latin typeface="Helvetica" panose="020B0604020202020204" pitchFamily="34" charset="0"/>
                <a:ea typeface="Times"/>
                <a:cs typeface="Helvetica" panose="020B0604020202020204" pitchFamily="34" charset="0"/>
                <a:sym typeface="Times"/>
              </a:rPr>
              <a:t>log</a:t>
            </a:r>
            <a:r>
              <a:rPr lang="en-US" sz="1600" baseline="-25000" dirty="0">
                <a:latin typeface="Helvetica" panose="020B0604020202020204" pitchFamily="34" charset="0"/>
                <a:ea typeface="Times"/>
                <a:cs typeface="Helvetica" panose="020B0604020202020204" pitchFamily="34" charset="0"/>
                <a:sym typeface="Times"/>
              </a:rPr>
              <a:t>2 </a:t>
            </a:r>
            <a:r>
              <a:rPr lang="en-US" sz="1600" dirty="0">
                <a:latin typeface="Helvetica" panose="020B0604020202020204" pitchFamily="34" charset="0"/>
                <a:ea typeface="Times"/>
                <a:cs typeface="Helvetica" panose="020B0604020202020204" pitchFamily="34" charset="0"/>
                <a:sym typeface="Times"/>
              </a:rPr>
              <a:t>(0) = 0</a:t>
            </a:r>
          </a:p>
          <a:p>
            <a:pPr marL="400050" indent="-285750">
              <a:spcBef>
                <a:spcPts val="0"/>
              </a:spcBef>
              <a:buSzPts val="2035"/>
            </a:pPr>
            <a:endParaRPr sz="1600" i="1" dirty="0">
              <a:latin typeface="Helvetica" panose="020B0604020202020204" pitchFamily="34" charset="0"/>
              <a:ea typeface="Times"/>
              <a:cs typeface="Helvetica" panose="020B0604020202020204" pitchFamily="34" charset="0"/>
              <a:sym typeface="Times"/>
            </a:endParaRPr>
          </a:p>
          <a:p>
            <a:pPr marL="114300" indent="0">
              <a:spcBef>
                <a:spcPts val="0"/>
              </a:spcBef>
              <a:buSzPct val="100000"/>
              <a:buNone/>
            </a:pPr>
            <a:r>
              <a:rPr lang="en-US" sz="1600" i="1" dirty="0">
                <a:latin typeface="Helvetica" panose="020B0604020202020204" pitchFamily="34" charset="0"/>
                <a:ea typeface="Times"/>
                <a:cs typeface="Helvetica" panose="020B0604020202020204" pitchFamily="34" charset="0"/>
                <a:sym typeface="Times"/>
              </a:rPr>
              <a:t>		Entropy </a:t>
            </a:r>
            <a:r>
              <a:rPr lang="en-US" sz="1600" dirty="0">
                <a:latin typeface="Helvetica" panose="020B0604020202020204" pitchFamily="34" charset="0"/>
                <a:ea typeface="Times"/>
                <a:cs typeface="Helvetica" panose="020B0604020202020204" pitchFamily="34" charset="0"/>
                <a:sym typeface="Times"/>
              </a:rPr>
              <a:t>([9+, 5–]) = –</a:t>
            </a:r>
            <a:r>
              <a:rPr lang="en-US" sz="1600" baseline="-25000" dirty="0">
                <a:latin typeface="Helvetica" panose="020B0604020202020204" pitchFamily="34" charset="0"/>
                <a:ea typeface="Times"/>
                <a:cs typeface="Helvetica" panose="020B0604020202020204" pitchFamily="34" charset="0"/>
                <a:sym typeface="Times"/>
              </a:rPr>
              <a:t> </a:t>
            </a:r>
            <a:r>
              <a:rPr lang="en-US" sz="1600" dirty="0">
                <a:latin typeface="Helvetica" panose="020B0604020202020204" pitchFamily="34" charset="0"/>
                <a:ea typeface="Times"/>
                <a:cs typeface="Helvetica" panose="020B0604020202020204" pitchFamily="34" charset="0"/>
                <a:sym typeface="Times"/>
              </a:rPr>
              <a:t>9/14 </a:t>
            </a:r>
            <a:r>
              <a:rPr lang="en-US" sz="1600" i="1" dirty="0">
                <a:latin typeface="Helvetica" panose="020B0604020202020204" pitchFamily="34" charset="0"/>
                <a:ea typeface="Times"/>
                <a:cs typeface="Helvetica" panose="020B0604020202020204" pitchFamily="34" charset="0"/>
                <a:sym typeface="Times"/>
              </a:rPr>
              <a:t>log</a:t>
            </a:r>
            <a:r>
              <a:rPr lang="en-US" sz="1600" baseline="-25000" dirty="0">
                <a:latin typeface="Helvetica" panose="020B0604020202020204" pitchFamily="34" charset="0"/>
                <a:ea typeface="Times"/>
                <a:cs typeface="Helvetica" panose="020B0604020202020204" pitchFamily="34" charset="0"/>
                <a:sym typeface="Times"/>
              </a:rPr>
              <a:t>2</a:t>
            </a:r>
            <a:r>
              <a:rPr lang="en-US" sz="1600" dirty="0">
                <a:latin typeface="Helvetica" panose="020B0604020202020204" pitchFamily="34" charset="0"/>
                <a:ea typeface="Times"/>
                <a:cs typeface="Helvetica" panose="020B0604020202020204" pitchFamily="34" charset="0"/>
                <a:sym typeface="Times"/>
              </a:rPr>
              <a:t> (9/14) –</a:t>
            </a:r>
            <a:r>
              <a:rPr lang="en-US" sz="1600" baseline="-25000" dirty="0">
                <a:latin typeface="Helvetica" panose="020B0604020202020204" pitchFamily="34" charset="0"/>
                <a:ea typeface="Times"/>
                <a:cs typeface="Helvetica" panose="020B0604020202020204" pitchFamily="34" charset="0"/>
                <a:sym typeface="Times"/>
              </a:rPr>
              <a:t> </a:t>
            </a:r>
            <a:r>
              <a:rPr lang="en-US" sz="1600" dirty="0">
                <a:latin typeface="Helvetica" panose="020B0604020202020204" pitchFamily="34" charset="0"/>
                <a:ea typeface="Times"/>
                <a:cs typeface="Helvetica" panose="020B0604020202020204" pitchFamily="34" charset="0"/>
                <a:sym typeface="Times"/>
              </a:rPr>
              <a:t> 5/14</a:t>
            </a:r>
            <a:r>
              <a:rPr lang="en-US" sz="1600" baseline="-25000" dirty="0">
                <a:latin typeface="Helvetica" panose="020B0604020202020204" pitchFamily="34" charset="0"/>
                <a:ea typeface="Times"/>
                <a:cs typeface="Helvetica" panose="020B0604020202020204" pitchFamily="34" charset="0"/>
                <a:sym typeface="Times"/>
              </a:rPr>
              <a:t> </a:t>
            </a:r>
            <a:r>
              <a:rPr lang="en-US" sz="1600" i="1" dirty="0">
                <a:latin typeface="Helvetica" panose="020B0604020202020204" pitchFamily="34" charset="0"/>
                <a:ea typeface="Times"/>
                <a:cs typeface="Helvetica" panose="020B0604020202020204" pitchFamily="34" charset="0"/>
                <a:sym typeface="Times"/>
              </a:rPr>
              <a:t>log</a:t>
            </a:r>
            <a:r>
              <a:rPr lang="en-US" sz="1600" baseline="-25000" dirty="0">
                <a:latin typeface="Helvetica" panose="020B0604020202020204" pitchFamily="34" charset="0"/>
                <a:ea typeface="Times"/>
                <a:cs typeface="Helvetica" panose="020B0604020202020204" pitchFamily="34" charset="0"/>
                <a:sym typeface="Times"/>
              </a:rPr>
              <a:t>2 </a:t>
            </a:r>
            <a:r>
              <a:rPr lang="en-US" sz="1600" dirty="0">
                <a:latin typeface="Helvetica" panose="020B0604020202020204" pitchFamily="34" charset="0"/>
                <a:ea typeface="Times"/>
                <a:cs typeface="Helvetica" panose="020B0604020202020204" pitchFamily="34" charset="0"/>
                <a:sym typeface="Times"/>
              </a:rPr>
              <a:t>(5/14) = 0.94</a:t>
            </a:r>
          </a:p>
          <a:p>
            <a:pPr marL="400050" indent="-285750">
              <a:spcBef>
                <a:spcPts val="0"/>
              </a:spcBef>
              <a:buSzPts val="2035"/>
            </a:pPr>
            <a:endParaRPr sz="16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114300" indent="0">
              <a:spcBef>
                <a:spcPts val="0"/>
              </a:spcBef>
              <a:buSzPct val="100000"/>
              <a:buNone/>
            </a:pPr>
            <a:r>
              <a:rPr lang="en-US" sz="1600" i="1" dirty="0">
                <a:latin typeface="Helvetica" panose="020B0604020202020204" pitchFamily="34" charset="0"/>
                <a:ea typeface="Times"/>
                <a:cs typeface="Helvetica" panose="020B0604020202020204" pitchFamily="34" charset="0"/>
                <a:sym typeface="Times"/>
              </a:rPr>
              <a:t>		Entropy </a:t>
            </a:r>
            <a:r>
              <a:rPr lang="en-US" sz="1600" dirty="0">
                <a:latin typeface="Helvetica" panose="020B0604020202020204" pitchFamily="34" charset="0"/>
                <a:ea typeface="Times"/>
                <a:cs typeface="Helvetica" panose="020B0604020202020204" pitchFamily="34" charset="0"/>
                <a:sym typeface="Times"/>
              </a:rPr>
              <a:t>([7+, 7–</a:t>
            </a:r>
            <a:r>
              <a:rPr lang="en-US" sz="1600" baseline="-25000" dirty="0">
                <a:latin typeface="Helvetica" panose="020B0604020202020204" pitchFamily="34" charset="0"/>
                <a:ea typeface="Times"/>
                <a:cs typeface="Helvetica" panose="020B0604020202020204" pitchFamily="34" charset="0"/>
                <a:sym typeface="Times"/>
              </a:rPr>
              <a:t> </a:t>
            </a:r>
            <a:r>
              <a:rPr lang="en-US" sz="1600" dirty="0">
                <a:latin typeface="Helvetica" panose="020B0604020202020204" pitchFamily="34" charset="0"/>
                <a:ea typeface="Times"/>
                <a:cs typeface="Helvetica" panose="020B0604020202020204" pitchFamily="34" charset="0"/>
                <a:sym typeface="Times"/>
              </a:rPr>
              <a:t>]) = –</a:t>
            </a:r>
            <a:r>
              <a:rPr lang="en-US" sz="1600" baseline="-25000" dirty="0">
                <a:latin typeface="Helvetica" panose="020B0604020202020204" pitchFamily="34" charset="0"/>
                <a:ea typeface="Times"/>
                <a:cs typeface="Helvetica" panose="020B0604020202020204" pitchFamily="34" charset="0"/>
                <a:sym typeface="Times"/>
              </a:rPr>
              <a:t>  </a:t>
            </a:r>
            <a:r>
              <a:rPr lang="en-US" sz="1600" dirty="0">
                <a:latin typeface="Helvetica" panose="020B0604020202020204" pitchFamily="34" charset="0"/>
                <a:ea typeface="Times"/>
                <a:cs typeface="Helvetica" panose="020B0604020202020204" pitchFamily="34" charset="0"/>
                <a:sym typeface="Times"/>
              </a:rPr>
              <a:t>7/14 </a:t>
            </a:r>
            <a:r>
              <a:rPr lang="en-US" sz="1600" i="1" dirty="0">
                <a:latin typeface="Helvetica" panose="020B0604020202020204" pitchFamily="34" charset="0"/>
                <a:ea typeface="Times"/>
                <a:cs typeface="Helvetica" panose="020B0604020202020204" pitchFamily="34" charset="0"/>
                <a:sym typeface="Times"/>
              </a:rPr>
              <a:t>log</a:t>
            </a:r>
            <a:r>
              <a:rPr lang="en-US" sz="1600" baseline="-25000" dirty="0">
                <a:latin typeface="Helvetica" panose="020B0604020202020204" pitchFamily="34" charset="0"/>
                <a:ea typeface="Times"/>
                <a:cs typeface="Helvetica" panose="020B0604020202020204" pitchFamily="34" charset="0"/>
                <a:sym typeface="Times"/>
              </a:rPr>
              <a:t>2</a:t>
            </a:r>
            <a:r>
              <a:rPr lang="en-US" sz="1600" dirty="0">
                <a:latin typeface="Helvetica" panose="020B0604020202020204" pitchFamily="34" charset="0"/>
                <a:ea typeface="Times"/>
                <a:cs typeface="Helvetica" panose="020B0604020202020204" pitchFamily="34" charset="0"/>
                <a:sym typeface="Times"/>
              </a:rPr>
              <a:t> (7/14) –</a:t>
            </a:r>
            <a:r>
              <a:rPr lang="en-US" sz="1600" baseline="-25000" dirty="0">
                <a:latin typeface="Helvetica" panose="020B0604020202020204" pitchFamily="34" charset="0"/>
                <a:ea typeface="Times"/>
                <a:cs typeface="Helvetica" panose="020B0604020202020204" pitchFamily="34" charset="0"/>
                <a:sym typeface="Times"/>
              </a:rPr>
              <a:t> </a:t>
            </a:r>
            <a:r>
              <a:rPr lang="en-US" sz="1600" dirty="0">
                <a:latin typeface="Helvetica" panose="020B0604020202020204" pitchFamily="34" charset="0"/>
                <a:ea typeface="Times"/>
                <a:cs typeface="Helvetica" panose="020B0604020202020204" pitchFamily="34" charset="0"/>
                <a:sym typeface="Times"/>
              </a:rPr>
              <a:t> 7/14</a:t>
            </a:r>
            <a:r>
              <a:rPr lang="en-US" sz="1600" baseline="-25000" dirty="0">
                <a:latin typeface="Helvetica" panose="020B0604020202020204" pitchFamily="34" charset="0"/>
                <a:ea typeface="Times"/>
                <a:cs typeface="Helvetica" panose="020B0604020202020204" pitchFamily="34" charset="0"/>
                <a:sym typeface="Times"/>
              </a:rPr>
              <a:t> </a:t>
            </a:r>
            <a:r>
              <a:rPr lang="en-US" sz="1600" i="1" dirty="0">
                <a:latin typeface="Helvetica" panose="020B0604020202020204" pitchFamily="34" charset="0"/>
                <a:ea typeface="Times"/>
                <a:cs typeface="Helvetica" panose="020B0604020202020204" pitchFamily="34" charset="0"/>
                <a:sym typeface="Times"/>
              </a:rPr>
              <a:t>log</a:t>
            </a:r>
            <a:r>
              <a:rPr lang="en-US" sz="1600" baseline="-25000" dirty="0">
                <a:latin typeface="Helvetica" panose="020B0604020202020204" pitchFamily="34" charset="0"/>
                <a:ea typeface="Times"/>
                <a:cs typeface="Helvetica" panose="020B0604020202020204" pitchFamily="34" charset="0"/>
                <a:sym typeface="Times"/>
              </a:rPr>
              <a:t>2 </a:t>
            </a:r>
            <a:r>
              <a:rPr lang="en-US" sz="1600" dirty="0">
                <a:latin typeface="Helvetica" panose="020B0604020202020204" pitchFamily="34" charset="0"/>
                <a:ea typeface="Times"/>
                <a:cs typeface="Helvetica" panose="020B0604020202020204" pitchFamily="34" charset="0"/>
                <a:sym typeface="Times"/>
              </a:rPr>
              <a:t>(7/14) = 1/2 + 1/2 = 1</a:t>
            </a:r>
          </a:p>
          <a:p>
            <a:pPr marL="114300" indent="0">
              <a:spcBef>
                <a:spcPts val="0"/>
              </a:spcBef>
              <a:buSzPts val="2035"/>
              <a:buNone/>
            </a:pPr>
            <a:r>
              <a:rPr lang="en-US" sz="2035" dirty="0">
                <a:latin typeface="Times"/>
                <a:ea typeface="Times"/>
                <a:cs typeface="Times"/>
                <a:sym typeface="Times"/>
              </a:rPr>
              <a:t>	         	            	</a:t>
            </a:r>
            <a:endParaRPr lang="en-US" dirty="0">
              <a:sym typeface="Times"/>
            </a:endParaRPr>
          </a:p>
          <a:p>
            <a:pPr marL="457200" indent="-342900">
              <a:spcBef>
                <a:spcPts val="0"/>
              </a:spcBef>
              <a:buSzPct val="100000"/>
            </a:pPr>
            <a:r>
              <a:rPr lang="en-US" sz="1850" dirty="0"/>
              <a:t>Note: the log of a number &lt; 1 is negative</a:t>
            </a:r>
            <a:r>
              <a:rPr lang="en-US" sz="1850" dirty="0">
                <a:latin typeface="Arial"/>
                <a:ea typeface="Arial"/>
                <a:cs typeface="Arial"/>
                <a:sym typeface="Arial"/>
              </a:rPr>
              <a:t>,  0 ≤ </a:t>
            </a:r>
            <a:r>
              <a:rPr lang="en-US" sz="1850" i="1" dirty="0">
                <a:latin typeface="Times New Roman"/>
                <a:ea typeface="Times New Roman"/>
                <a:cs typeface="Times New Roman"/>
                <a:sym typeface="Times New Roman"/>
              </a:rPr>
              <a:t>p</a:t>
            </a:r>
            <a:r>
              <a:rPr lang="en-US" sz="1850" dirty="0">
                <a:latin typeface="Arial"/>
                <a:ea typeface="Arial"/>
                <a:cs typeface="Arial"/>
                <a:sym typeface="Arial"/>
              </a:rPr>
              <a:t> ≤ 1, 0 ≤ </a:t>
            </a:r>
            <a:r>
              <a:rPr lang="en-US" sz="1850" i="1" dirty="0">
                <a:latin typeface="Times New Roman"/>
                <a:ea typeface="Times New Roman"/>
                <a:cs typeface="Times New Roman"/>
                <a:sym typeface="Times New Roman"/>
              </a:rPr>
              <a:t>entropy</a:t>
            </a:r>
            <a:r>
              <a:rPr lang="en-US" sz="1850" dirty="0">
                <a:latin typeface="Arial"/>
                <a:ea typeface="Arial"/>
                <a:cs typeface="Arial"/>
                <a:sym typeface="Arial"/>
              </a:rPr>
              <a:t> ≤ 1</a:t>
            </a:r>
            <a:endParaRPr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r>
              <a:rPr lang="en-US" b="1" dirty="0"/>
              <a:t>Information gain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FCCD2F29-A303-63B7-E1EE-86EB67D5D9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924933"/>
            <a:ext cx="11887200" cy="5799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5654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1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r>
              <a:rPr lang="en-US" b="1"/>
              <a:t>Information gain as entropy reduction</a:t>
            </a:r>
            <a:endParaRPr/>
          </a:p>
        </p:txBody>
      </p:sp>
      <p:sp>
        <p:nvSpPr>
          <p:cNvPr id="703" name="Google Shape;703;p12"/>
          <p:cNvSpPr txBox="1">
            <a:spLocks noGrp="1"/>
          </p:cNvSpPr>
          <p:nvPr>
            <p:ph type="body" sz="quarter" idx="13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342900">
              <a:spcBef>
                <a:spcPts val="0"/>
              </a:spcBef>
              <a:buSzPts val="2720"/>
            </a:pPr>
            <a:r>
              <a:rPr lang="en-US" i="1" dirty="0">
                <a:latin typeface="Helvetica" panose="020B0604020202020204" pitchFamily="34" charset="0"/>
                <a:cs typeface="Helvetica" panose="020B0604020202020204" pitchFamily="34" charset="0"/>
              </a:rPr>
              <a:t>Information gain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 is the </a:t>
            </a:r>
            <a:r>
              <a:rPr lang="en-US" i="1" dirty="0">
                <a:latin typeface="Helvetica" panose="020B0604020202020204" pitchFamily="34" charset="0"/>
                <a:cs typeface="Helvetica" panose="020B0604020202020204" pitchFamily="34" charset="0"/>
              </a:rPr>
              <a:t>expected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 reduction in entropy caused by partitioning the examples on an attribute.</a:t>
            </a:r>
            <a:endParaRPr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342900">
              <a:spcBef>
                <a:spcPts val="544"/>
              </a:spcBef>
              <a:buSzPts val="2720"/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The higher the information gain the more effective the attribute in classifying training data.	</a:t>
            </a:r>
            <a:endParaRPr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342900">
              <a:spcBef>
                <a:spcPts val="544"/>
              </a:spcBef>
              <a:buSzPts val="2720"/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Expected reduction in entropy knowing </a:t>
            </a:r>
            <a:r>
              <a:rPr lang="en-US" i="1" dirty="0">
                <a:latin typeface="Helvetica" panose="020B0604020202020204" pitchFamily="34" charset="0"/>
                <a:cs typeface="Helvetica" panose="020B0604020202020204" pitchFamily="34" charset="0"/>
              </a:rPr>
              <a:t>A</a:t>
            </a:r>
          </a:p>
          <a:p>
            <a:pPr marL="114300" indent="0">
              <a:spcBef>
                <a:spcPts val="544"/>
              </a:spcBef>
              <a:buSzPts val="2720"/>
              <a:buNone/>
            </a:pPr>
            <a:r>
              <a:rPr lang="en-US" i="1" dirty="0">
                <a:latin typeface="Helvetica" panose="020B0604020202020204" pitchFamily="34" charset="0"/>
                <a:cs typeface="Helvetica" panose="020B0604020202020204" pitchFamily="34" charset="0"/>
              </a:rPr>
              <a:t>   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   	</a:t>
            </a:r>
            <a:endParaRPr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342900">
              <a:spcBef>
                <a:spcPts val="1088"/>
              </a:spcBef>
              <a:buSzPts val="2720"/>
              <a:buNone/>
            </a:pPr>
            <a:r>
              <a:rPr lang="en-US" i="1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	Gain</a:t>
            </a:r>
            <a:r>
              <a:rPr lang="en-US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(</a:t>
            </a:r>
            <a:r>
              <a:rPr lang="en-US" i="1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S</a:t>
            </a:r>
            <a:r>
              <a:rPr lang="en-US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, </a:t>
            </a:r>
            <a:r>
              <a:rPr lang="en-US" i="1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A</a:t>
            </a:r>
            <a:r>
              <a:rPr lang="en-US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) = </a:t>
            </a:r>
            <a:r>
              <a:rPr lang="en-US" i="1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Entropy</a:t>
            </a:r>
            <a:r>
              <a:rPr lang="en-US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(</a:t>
            </a:r>
            <a:r>
              <a:rPr lang="en-US" i="1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S</a:t>
            </a:r>
            <a:r>
              <a:rPr lang="en-US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)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dirty="0"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−  </a:t>
            </a:r>
            <a:r>
              <a:rPr lang="el-GR" sz="2400" dirty="0"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Σ</a:t>
            </a:r>
            <a:r>
              <a:rPr lang="en-US" dirty="0"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            </a:t>
            </a:r>
            <a:r>
              <a:rPr lang="en-US" i="1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Entropy</a:t>
            </a:r>
            <a:r>
              <a:rPr lang="en-US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(</a:t>
            </a:r>
            <a:r>
              <a:rPr lang="en-US" i="1" dirty="0" err="1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S</a:t>
            </a:r>
            <a:r>
              <a:rPr lang="en-US" i="1" baseline="-25000" dirty="0" err="1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v</a:t>
            </a:r>
            <a:r>
              <a:rPr lang="en-US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)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  		</a:t>
            </a:r>
          </a:p>
          <a:p>
            <a:pPr marL="342900">
              <a:spcBef>
                <a:spcPts val="1088"/>
              </a:spcBef>
              <a:buSzPts val="2720"/>
              <a:buNone/>
            </a:pPr>
            <a:r>
              <a:rPr lang="en-US" sz="1200" i="1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                                                                    v ∈ values</a:t>
            </a:r>
            <a:r>
              <a:rPr lang="en-US" sz="1200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(</a:t>
            </a:r>
            <a:r>
              <a:rPr lang="en-US" sz="1200" i="1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A</a:t>
            </a:r>
            <a:r>
              <a:rPr lang="en-US" sz="1200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)  </a:t>
            </a:r>
          </a:p>
          <a:p>
            <a:pPr marL="342900">
              <a:spcBef>
                <a:spcPts val="0"/>
              </a:spcBef>
              <a:buSzPts val="2380"/>
              <a:buNone/>
            </a:pPr>
            <a:r>
              <a:rPr lang="en-US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	</a:t>
            </a:r>
            <a:endParaRPr lang="en-US" i="1" dirty="0">
              <a:latin typeface="Helvetica" panose="020B0604020202020204" pitchFamily="34" charset="0"/>
              <a:ea typeface="Times New Roman"/>
              <a:cs typeface="Helvetica" panose="020B0604020202020204" pitchFamily="34" charset="0"/>
              <a:sym typeface="Times New Roman"/>
            </a:endParaRPr>
          </a:p>
          <a:p>
            <a:pPr marL="400050" indent="-285750">
              <a:spcBef>
                <a:spcPts val="0"/>
              </a:spcBef>
              <a:buSzPts val="2380"/>
            </a:pPr>
            <a:r>
              <a:rPr lang="en-US" i="1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values</a:t>
            </a:r>
            <a:r>
              <a:rPr lang="en-US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(</a:t>
            </a:r>
            <a:r>
              <a:rPr lang="en-US" i="1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A</a:t>
            </a:r>
            <a:r>
              <a:rPr lang="en-US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) 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possible values for A</a:t>
            </a:r>
          </a:p>
          <a:p>
            <a:pPr marL="400050" indent="-285750">
              <a:spcBef>
                <a:spcPts val="0"/>
              </a:spcBef>
              <a:buSzPts val="2380"/>
            </a:pPr>
            <a:r>
              <a:rPr lang="en-US" i="1" dirty="0" err="1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S</a:t>
            </a:r>
            <a:r>
              <a:rPr lang="en-US" i="1" baseline="-25000" dirty="0" err="1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v</a:t>
            </a:r>
            <a:r>
              <a:rPr lang="en-US" i="1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 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subset of</a:t>
            </a:r>
            <a:r>
              <a:rPr lang="en-US" i="1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i="1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S 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for which</a:t>
            </a:r>
            <a:r>
              <a:rPr lang="en-US" i="1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i="1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A 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has value</a:t>
            </a:r>
            <a:r>
              <a:rPr lang="en-US" i="1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i="1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v</a:t>
            </a:r>
            <a:endParaRPr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9" name="Google Shape;704;p12"/>
          <p:cNvGrpSpPr/>
          <p:nvPr/>
        </p:nvGrpSpPr>
        <p:grpSpPr>
          <a:xfrm>
            <a:off x="4506912" y="3276600"/>
            <a:ext cx="598488" cy="708025"/>
            <a:chOff x="3501" y="2511"/>
            <a:chExt cx="377" cy="446"/>
          </a:xfrm>
        </p:grpSpPr>
        <p:sp>
          <p:nvSpPr>
            <p:cNvPr id="10" name="Google Shape;705;p12"/>
            <p:cNvSpPr txBox="1"/>
            <p:nvPr/>
          </p:nvSpPr>
          <p:spPr>
            <a:xfrm>
              <a:off x="3501" y="2511"/>
              <a:ext cx="377" cy="2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r>
                <a:rPr lang="en-US" dirty="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|</a:t>
              </a:r>
              <a:r>
                <a:rPr lang="en-US" i="1" dirty="0" err="1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Sv</a:t>
              </a:r>
              <a:r>
                <a:rPr lang="en-US" dirty="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|</a:t>
              </a:r>
              <a:endParaRPr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1" name="Google Shape;706;p12"/>
            <p:cNvSpPr txBox="1"/>
            <p:nvPr/>
          </p:nvSpPr>
          <p:spPr>
            <a:xfrm>
              <a:off x="3501" y="2724"/>
              <a:ext cx="291" cy="2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r>
                <a:rPr lang="en-US" dirty="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|</a:t>
              </a:r>
              <a:r>
                <a:rPr lang="en-US" i="1" dirty="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S</a:t>
              </a:r>
              <a:r>
                <a:rPr lang="en-US" dirty="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|</a:t>
              </a:r>
              <a:endParaRPr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cxnSp>
          <p:nvCxnSpPr>
            <p:cNvPr id="12" name="Google Shape;707;p12"/>
            <p:cNvCxnSpPr/>
            <p:nvPr/>
          </p:nvCxnSpPr>
          <p:spPr>
            <a:xfrm flipV="1">
              <a:off x="3549" y="2724"/>
              <a:ext cx="192" cy="3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="" xmlns:a16="http://schemas.microsoft.com/office/drawing/2014/main" id="{0564B91B-874B-F50F-03B9-683CF69CFE8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algn="ctr" eaLnBrk="1" hangingPunct="1">
              <a:spcBef>
                <a:spcPct val="0"/>
              </a:spcBef>
              <a:buFont typeface="Arial" charset="0"/>
              <a:buNone/>
              <a:defRPr/>
            </a:pPr>
            <a:endParaRPr lang="en-US" dirty="0" smtClean="0">
              <a:latin typeface="Arial" charset="0"/>
              <a:cs typeface="Arial" charset="0"/>
            </a:endParaRPr>
          </a:p>
          <a:p>
            <a:pPr algn="ctr" eaLnBrk="1" hangingPunct="1">
              <a:spcBef>
                <a:spcPct val="0"/>
              </a:spcBef>
              <a:buFont typeface="Arial" charset="0"/>
              <a:buNone/>
              <a:defRPr/>
            </a:pPr>
            <a:r>
              <a:rPr lang="en-US" dirty="0" smtClean="0">
                <a:latin typeface="Arial" charset="0"/>
                <a:cs typeface="Arial" charset="0"/>
              </a:rPr>
              <a:t>Session 9(30</a:t>
            </a:r>
            <a:r>
              <a:rPr lang="en-US" baseline="30000" dirty="0" smtClean="0">
                <a:latin typeface="Arial" charset="0"/>
                <a:cs typeface="Arial" charset="0"/>
              </a:rPr>
              <a:t>th</a:t>
            </a:r>
            <a:r>
              <a:rPr lang="en-US" dirty="0" smtClean="0">
                <a:latin typeface="Arial" charset="0"/>
                <a:cs typeface="Arial" charset="0"/>
              </a:rPr>
              <a:t> September,2023)</a:t>
            </a:r>
            <a:endParaRPr lang="en-US" dirty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3999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Decision Tree</a:t>
            </a:r>
            <a:endParaRPr lang="en-IN" b="1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IN"/>
          </a:p>
        </p:txBody>
      </p:sp>
      <p:grpSp>
        <p:nvGrpSpPr>
          <p:cNvPr id="6" name="Group 5"/>
          <p:cNvGrpSpPr/>
          <p:nvPr/>
        </p:nvGrpSpPr>
        <p:grpSpPr>
          <a:xfrm>
            <a:off x="457280" y="1500617"/>
            <a:ext cx="10774279" cy="4710605"/>
            <a:chOff x="708860" y="1573121"/>
            <a:chExt cx="10774279" cy="500135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08860" y="1573121"/>
              <a:ext cx="10774279" cy="4467849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99004" y="5926688"/>
              <a:ext cx="6658904" cy="647790"/>
            </a:xfrm>
            <a:prstGeom prst="rect">
              <a:avLst/>
            </a:prstGeom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xmlns="" id="{82879C87-29E8-460C-B774-892286709C95}"/>
                  </a:ext>
                </a:extLst>
              </p14:cNvPr>
              <p14:cNvContentPartPr/>
              <p14:nvPr/>
            </p14:nvContentPartPr>
            <p14:xfrm>
              <a:off x="10642404" y="3053980"/>
              <a:ext cx="176040" cy="18504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82879C87-29E8-460C-B774-892286709C9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606764" y="3018340"/>
                <a:ext cx="247680" cy="256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30243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Decision Tree  - Example</a:t>
            </a:r>
            <a:endParaRPr lang="en-IN" b="1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430" y="1381506"/>
            <a:ext cx="11626970" cy="501646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xmlns="" id="{DD7AFF31-E6D0-4B49-AD80-404F7F9C3858}"/>
                  </a:ext>
                </a:extLst>
              </p14:cNvPr>
              <p14:cNvContentPartPr/>
              <p14:nvPr/>
            </p14:nvContentPartPr>
            <p14:xfrm>
              <a:off x="6209004" y="5913460"/>
              <a:ext cx="322200" cy="22464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DD7AFF31-E6D0-4B49-AD80-404F7F9C385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173004" y="5877820"/>
                <a:ext cx="393840" cy="296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9227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Example</a:t>
            </a:r>
            <a:endParaRPr lang="en-IN" b="1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102" y="1244314"/>
            <a:ext cx="11179834" cy="5004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064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How to Proceed?</a:t>
            </a:r>
            <a:endParaRPr lang="en-IN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385681"/>
            <a:ext cx="10235707" cy="482643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xmlns="" id="{8E583826-B9CB-4288-9727-7B3270AB1496}"/>
                  </a:ext>
                </a:extLst>
              </p14:cNvPr>
              <p14:cNvContentPartPr/>
              <p14:nvPr/>
            </p14:nvContentPartPr>
            <p14:xfrm>
              <a:off x="10334244" y="4738780"/>
              <a:ext cx="619920" cy="71100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8E583826-B9CB-4288-9727-7B3270AB149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298604" y="4703140"/>
                <a:ext cx="691560" cy="78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xmlns="" id="{33FE44C6-1070-404D-83E8-D32D12260BE0}"/>
                  </a:ext>
                </a:extLst>
              </p14:cNvPr>
              <p14:cNvContentPartPr/>
              <p14:nvPr/>
            </p14:nvContentPartPr>
            <p14:xfrm>
              <a:off x="1310844" y="4435300"/>
              <a:ext cx="748080" cy="2548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33FE44C6-1070-404D-83E8-D32D12260BE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275204" y="4399660"/>
                <a:ext cx="819720" cy="326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40731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ID3 Algorithm</a:t>
            </a:r>
            <a:endParaRPr lang="en-IN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713" y="1143001"/>
            <a:ext cx="10547887" cy="4800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3901" y="4988405"/>
            <a:ext cx="9913699" cy="1514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027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Entropy</a:t>
            </a:r>
            <a:endParaRPr lang="en-IN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27222"/>
            <a:ext cx="10548668" cy="471330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xmlns="" id="{ADE66FBF-FC55-45D1-B551-27463D914D15}"/>
                  </a:ext>
                </a:extLst>
              </p14:cNvPr>
              <p14:cNvContentPartPr/>
              <p14:nvPr/>
            </p14:nvContentPartPr>
            <p14:xfrm>
              <a:off x="2859564" y="3038860"/>
              <a:ext cx="178560" cy="5544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ADE66FBF-FC55-45D1-B551-27463D914D1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823924" y="3002860"/>
                <a:ext cx="25020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xmlns="" id="{6D71FF6B-D5F4-4D77-B276-7476F99A3865}"/>
                  </a:ext>
                </a:extLst>
              </p14:cNvPr>
              <p14:cNvContentPartPr/>
              <p14:nvPr/>
            </p14:nvContentPartPr>
            <p14:xfrm>
              <a:off x="2898804" y="3823660"/>
              <a:ext cx="195480" cy="7740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6D71FF6B-D5F4-4D77-B276-7476F99A386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862804" y="3787660"/>
                <a:ext cx="267120" cy="14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xmlns="" id="{B3A01B32-3B2E-4964-A872-3D22E75B626A}"/>
                  </a:ext>
                </a:extLst>
              </p14:cNvPr>
              <p14:cNvContentPartPr/>
              <p14:nvPr/>
            </p14:nvContentPartPr>
            <p14:xfrm>
              <a:off x="1449084" y="6007780"/>
              <a:ext cx="329040" cy="1011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B3A01B32-3B2E-4964-A872-3D22E75B626A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413444" y="5972140"/>
                <a:ext cx="400680" cy="17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xmlns="" id="{15CA8EE6-2CFD-472A-8B5D-A12C44C06CD2}"/>
                  </a:ext>
                </a:extLst>
              </p14:cNvPr>
              <p14:cNvContentPartPr/>
              <p14:nvPr/>
            </p14:nvContentPartPr>
            <p14:xfrm>
              <a:off x="2324604" y="6085180"/>
              <a:ext cx="179280" cy="1404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15CA8EE6-2CFD-472A-8B5D-A12C44C06CD2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288964" y="6049540"/>
                <a:ext cx="250920" cy="8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xmlns="" id="{B905A529-C39F-4A6B-8E2D-6D46367B639B}"/>
                  </a:ext>
                </a:extLst>
              </p14:cNvPr>
              <p14:cNvContentPartPr/>
              <p14:nvPr/>
            </p14:nvContentPartPr>
            <p14:xfrm>
              <a:off x="3939204" y="2207620"/>
              <a:ext cx="986040" cy="7920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B905A529-C39F-4A6B-8E2D-6D46367B639B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903204" y="2171620"/>
                <a:ext cx="1057680" cy="15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xmlns="" id="{A21D50B1-CF4A-43EC-A0E8-15F7CBB81C59}"/>
                  </a:ext>
                </a:extLst>
              </p14:cNvPr>
              <p14:cNvContentPartPr/>
              <p14:nvPr/>
            </p14:nvContentPartPr>
            <p14:xfrm>
              <a:off x="7625604" y="5573260"/>
              <a:ext cx="55080" cy="4932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A21D50B1-CF4A-43EC-A0E8-15F7CBB81C59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589964" y="5537620"/>
                <a:ext cx="126720" cy="12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xmlns="" id="{A055F26D-DCA0-4A69-B626-08CA87D4DAFA}"/>
                  </a:ext>
                </a:extLst>
              </p14:cNvPr>
              <p14:cNvContentPartPr/>
              <p14:nvPr/>
            </p14:nvContentPartPr>
            <p14:xfrm>
              <a:off x="9814044" y="5487220"/>
              <a:ext cx="605160" cy="28944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A055F26D-DCA0-4A69-B626-08CA87D4DAFA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9778404" y="5451580"/>
                <a:ext cx="676800" cy="36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xmlns="" id="{90E410AF-1899-4ACC-8C00-E26FB8B032E3}"/>
                  </a:ext>
                </a:extLst>
              </p14:cNvPr>
              <p14:cNvContentPartPr/>
              <p14:nvPr/>
            </p14:nvContentPartPr>
            <p14:xfrm>
              <a:off x="8560164" y="1774540"/>
              <a:ext cx="68400" cy="19008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90E410AF-1899-4ACC-8C00-E26FB8B032E3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8524164" y="1738900"/>
                <a:ext cx="140040" cy="261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59698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534" y="431075"/>
            <a:ext cx="10883266" cy="596972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xmlns="" id="{EB83839C-9430-470F-8B12-0B396390004B}"/>
                  </a:ext>
                </a:extLst>
              </p14:cNvPr>
              <p14:cNvContentPartPr/>
              <p14:nvPr/>
            </p14:nvContentPartPr>
            <p14:xfrm>
              <a:off x="8933484" y="2755180"/>
              <a:ext cx="159480" cy="18972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EB83839C-9430-470F-8B12-0B396390004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897844" y="2719540"/>
                <a:ext cx="231120" cy="261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62473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184150"/>
            <a:ext cx="3656013" cy="827088"/>
          </a:xfrm>
        </p:spPr>
        <p:txBody>
          <a:bodyPr/>
          <a:lstStyle/>
          <a:p>
            <a:r>
              <a:rPr lang="en-US" b="1" dirty="0"/>
              <a:t>Step 1</a:t>
            </a:r>
            <a:endParaRPr lang="en-IN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3277"/>
          <a:stretch/>
        </p:blipFill>
        <p:spPr>
          <a:xfrm>
            <a:off x="452694" y="1508881"/>
            <a:ext cx="11574490" cy="466773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xmlns="" id="{399F19FB-509A-4CEE-9083-ACB7718AC5A3}"/>
                  </a:ext>
                </a:extLst>
              </p14:cNvPr>
              <p14:cNvContentPartPr/>
              <p14:nvPr/>
            </p14:nvContentPartPr>
            <p14:xfrm>
              <a:off x="3766764" y="3492820"/>
              <a:ext cx="199080" cy="2026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399F19FB-509A-4CEE-9083-ACB7718AC5A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731124" y="3457180"/>
                <a:ext cx="270720" cy="27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xmlns="" id="{B46D3AD8-4E68-488D-85EB-26503DC1D2BD}"/>
                  </a:ext>
                </a:extLst>
              </p14:cNvPr>
              <p14:cNvContentPartPr/>
              <p14:nvPr/>
            </p14:nvContentPartPr>
            <p14:xfrm>
              <a:off x="4856844" y="2347300"/>
              <a:ext cx="201600" cy="5184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B46D3AD8-4E68-488D-85EB-26503DC1D2B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821204" y="2311660"/>
                <a:ext cx="273240" cy="123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90686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5120"/>
            <a:ext cx="3043687" cy="828478"/>
          </a:xfrm>
        </p:spPr>
        <p:txBody>
          <a:bodyPr/>
          <a:lstStyle/>
          <a:p>
            <a:r>
              <a:rPr lang="en-US" b="1" dirty="0"/>
              <a:t>Step 2</a:t>
            </a:r>
            <a:endParaRPr lang="en-IN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2270"/>
          <a:stretch/>
        </p:blipFill>
        <p:spPr>
          <a:xfrm>
            <a:off x="1093493" y="1295400"/>
            <a:ext cx="10517659" cy="284994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11868"/>
          <a:stretch/>
        </p:blipFill>
        <p:spPr>
          <a:xfrm>
            <a:off x="449189" y="4078074"/>
            <a:ext cx="11084325" cy="215881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xmlns="" id="{DA067131-AE4D-4A6D-B249-3D37953D7B52}"/>
                  </a:ext>
                </a:extLst>
              </p14:cNvPr>
              <p14:cNvContentPartPr/>
              <p14:nvPr/>
            </p14:nvContentPartPr>
            <p14:xfrm>
              <a:off x="2811324" y="5043700"/>
              <a:ext cx="284400" cy="8280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DA067131-AE4D-4A6D-B249-3D37953D7B5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775324" y="5008060"/>
                <a:ext cx="356040" cy="154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69080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71003" y="2204448"/>
            <a:ext cx="8034601" cy="169469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8800" dirty="0"/>
              <a:t>	</a:t>
            </a:r>
            <a:r>
              <a:rPr lang="en-US" sz="6000" dirty="0"/>
              <a:t>SOLUTION</a:t>
            </a:r>
            <a:endParaRPr lang="en-IN" sz="60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xmlns="" id="{EFF0F260-4D57-4C0C-A921-218E3587262B}"/>
                  </a:ext>
                </a:extLst>
              </p14:cNvPr>
              <p14:cNvContentPartPr/>
              <p14:nvPr/>
            </p14:nvContentPartPr>
            <p14:xfrm>
              <a:off x="3550404" y="3297340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EFF0F260-4D57-4C0C-A921-218E3587262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14404" y="3261340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xmlns="" id="{505E478A-0FBF-4E2A-909C-9270393C8B5C}"/>
                  </a:ext>
                </a:extLst>
              </p14:cNvPr>
              <p14:cNvContentPartPr/>
              <p14:nvPr/>
            </p14:nvContentPartPr>
            <p14:xfrm>
              <a:off x="3277884" y="3725380"/>
              <a:ext cx="360" cy="3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505E478A-0FBF-4E2A-909C-9270393C8B5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41884" y="3689740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xmlns="" id="{BFB46553-02BA-43DC-913C-EDE732DC79B5}"/>
                  </a:ext>
                </a:extLst>
              </p14:cNvPr>
              <p14:cNvContentPartPr/>
              <p14:nvPr/>
            </p14:nvContentPartPr>
            <p14:xfrm>
              <a:off x="1964964" y="2616580"/>
              <a:ext cx="360" cy="3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BFB46553-02BA-43DC-913C-EDE732DC79B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28964" y="2580580"/>
                <a:ext cx="72000" cy="72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5351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Session 9 – 30</a:t>
            </a:r>
            <a:r>
              <a:rPr lang="en-US" baseline="30000" dirty="0" smtClean="0"/>
              <a:t>th</a:t>
            </a:r>
            <a:r>
              <a:rPr lang="en-US" dirty="0" smtClean="0"/>
              <a:t> September,2023</a:t>
            </a:r>
            <a:endParaRPr lang="en-IN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762001" y="2600960"/>
          <a:ext cx="9905999" cy="12242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81938"/>
                <a:gridCol w="7133734"/>
                <a:gridCol w="1890327"/>
              </a:tblGrid>
              <a:tr h="160655">
                <a:tc>
                  <a:txBody>
                    <a:bodyPr/>
                    <a:lstStyle/>
                    <a:p>
                      <a:pPr algn="ctr">
                        <a:spcBef>
                          <a:spcPts val="720"/>
                        </a:spcBef>
                        <a:spcAft>
                          <a:spcPts val="720"/>
                        </a:spcAft>
                      </a:pPr>
                      <a:endParaRPr lang="en-IN" sz="2400" dirty="0" smtClean="0">
                        <a:effectLst/>
                      </a:endParaRPr>
                    </a:p>
                    <a:p>
                      <a:pPr algn="ctr">
                        <a:spcBef>
                          <a:spcPts val="720"/>
                        </a:spcBef>
                        <a:spcAft>
                          <a:spcPts val="720"/>
                        </a:spcAft>
                      </a:pPr>
                      <a:r>
                        <a:rPr lang="en-IN" sz="2400" dirty="0" smtClean="0">
                          <a:effectLst/>
                        </a:rPr>
                        <a:t>9</a:t>
                      </a:r>
                      <a:endParaRPr lang="en-IN" sz="24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50" marR="63500" marT="63500" marB="63500"/>
                </a:tc>
                <a:tc>
                  <a:txBody>
                    <a:bodyPr/>
                    <a:lstStyle/>
                    <a:p>
                      <a:pPr marR="60325" algn="just">
                        <a:spcAft>
                          <a:spcPts val="0"/>
                        </a:spcAft>
                      </a:pPr>
                      <a:r>
                        <a:rPr lang="en-IN" sz="2400" dirty="0">
                          <a:effectLst/>
                        </a:rPr>
                        <a:t>Classification Models II: Decision Tree. Entropy and information gain. Construction algorithm. Challenges with Decision Tree</a:t>
                      </a:r>
                      <a:endParaRPr lang="en-IN" sz="24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50" marR="63500" marT="63500" marB="63500"/>
                </a:tc>
                <a:tc>
                  <a:txBody>
                    <a:bodyPr/>
                    <a:lstStyle/>
                    <a:p>
                      <a:pPr marR="26035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400" dirty="0">
                          <a:effectLst/>
                        </a:rPr>
                        <a:t>T1: Chapter 6</a:t>
                      </a:r>
                    </a:p>
                    <a:p>
                      <a:pPr marR="26035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400" dirty="0">
                          <a:effectLst/>
                        </a:rPr>
                        <a:t>T2: Chapter 4</a:t>
                      </a:r>
                      <a:endParaRPr lang="en-IN" sz="24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31750" marR="63500" marT="63500" marB="6350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936631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03865"/>
            <a:ext cx="3414623" cy="808677"/>
          </a:xfrm>
        </p:spPr>
        <p:txBody>
          <a:bodyPr/>
          <a:lstStyle/>
          <a:p>
            <a:r>
              <a:rPr lang="en-US" b="1" dirty="0"/>
              <a:t>Step 1</a:t>
            </a:r>
            <a:endParaRPr lang="en-IN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939" y="1027906"/>
            <a:ext cx="11622122" cy="557290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xmlns="" id="{D5E5CFA8-56DE-49AA-BD5C-EC967D8EFE79}"/>
                  </a:ext>
                </a:extLst>
              </p14:cNvPr>
              <p14:cNvContentPartPr/>
              <p14:nvPr/>
            </p14:nvContentPartPr>
            <p14:xfrm>
              <a:off x="3237204" y="4172860"/>
              <a:ext cx="446040" cy="13500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D5E5CFA8-56DE-49AA-BD5C-EC967D8EFE7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201204" y="4137220"/>
                <a:ext cx="517680" cy="20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xmlns="" id="{9D586EED-A183-46A8-AF98-1A23E842861B}"/>
                  </a:ext>
                </a:extLst>
              </p14:cNvPr>
              <p14:cNvContentPartPr/>
              <p14:nvPr/>
            </p14:nvContentPartPr>
            <p14:xfrm>
              <a:off x="1479600" y="4997520"/>
              <a:ext cx="267120" cy="3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9D586EED-A183-46A8-AF98-1A23E842861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470240" y="4988160"/>
                <a:ext cx="285840" cy="1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23215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60622"/>
            <a:ext cx="3664789" cy="689198"/>
          </a:xfrm>
        </p:spPr>
        <p:txBody>
          <a:bodyPr>
            <a:normAutofit/>
          </a:bodyPr>
          <a:lstStyle/>
          <a:p>
            <a:r>
              <a:rPr lang="en-US" b="1" dirty="0"/>
              <a:t>Step 2</a:t>
            </a:r>
            <a:endParaRPr lang="en-IN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334" y="1293670"/>
            <a:ext cx="11517332" cy="4917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203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59986"/>
            <a:ext cx="4648200" cy="580695"/>
          </a:xfrm>
        </p:spPr>
        <p:txBody>
          <a:bodyPr>
            <a:normAutofit/>
          </a:bodyPr>
          <a:lstStyle/>
          <a:p>
            <a:r>
              <a:rPr lang="en-US" b="1" dirty="0"/>
              <a:t>Step 2</a:t>
            </a:r>
            <a:endParaRPr lang="en-IN" b="1" dirty="0"/>
          </a:p>
        </p:txBody>
      </p:sp>
      <p:sp>
        <p:nvSpPr>
          <p:cNvPr id="9" name="Rectangle 8"/>
          <p:cNvSpPr/>
          <p:nvPr/>
        </p:nvSpPr>
        <p:spPr>
          <a:xfrm>
            <a:off x="5205548" y="4999302"/>
            <a:ext cx="404949" cy="3265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Rectangle 13"/>
          <p:cNvSpPr/>
          <p:nvPr/>
        </p:nvSpPr>
        <p:spPr>
          <a:xfrm>
            <a:off x="6096000" y="6166659"/>
            <a:ext cx="422366" cy="2080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Rectangle 14"/>
          <p:cNvSpPr/>
          <p:nvPr/>
        </p:nvSpPr>
        <p:spPr>
          <a:xfrm>
            <a:off x="6113417" y="5642377"/>
            <a:ext cx="770709" cy="894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Rectangle 17"/>
          <p:cNvSpPr/>
          <p:nvPr/>
        </p:nvSpPr>
        <p:spPr>
          <a:xfrm>
            <a:off x="7302137" y="5434149"/>
            <a:ext cx="404949" cy="3265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27" name="Group 26"/>
          <p:cNvGrpSpPr/>
          <p:nvPr/>
        </p:nvGrpSpPr>
        <p:grpSpPr>
          <a:xfrm>
            <a:off x="838200" y="1070463"/>
            <a:ext cx="10191064" cy="5627551"/>
            <a:chOff x="812108" y="1052896"/>
            <a:chExt cx="10191064" cy="5627551"/>
          </a:xfrm>
        </p:grpSpPr>
        <p:grpSp>
          <p:nvGrpSpPr>
            <p:cNvPr id="24" name="Group 23"/>
            <p:cNvGrpSpPr/>
            <p:nvPr/>
          </p:nvGrpSpPr>
          <p:grpSpPr>
            <a:xfrm>
              <a:off x="812108" y="1052896"/>
              <a:ext cx="10191064" cy="5627551"/>
              <a:chOff x="838200" y="1249977"/>
              <a:chExt cx="10191064" cy="5559523"/>
            </a:xfrm>
          </p:grpSpPr>
          <p:grpSp>
            <p:nvGrpSpPr>
              <p:cNvPr id="22" name="Group 21"/>
              <p:cNvGrpSpPr/>
              <p:nvPr/>
            </p:nvGrpSpPr>
            <p:grpSpPr>
              <a:xfrm>
                <a:off x="838200" y="1249977"/>
                <a:ext cx="10191064" cy="5559523"/>
                <a:chOff x="838200" y="1249977"/>
                <a:chExt cx="10191064" cy="5559523"/>
              </a:xfrm>
            </p:grpSpPr>
            <p:grpSp>
              <p:nvGrpSpPr>
                <p:cNvPr id="20" name="Group 19"/>
                <p:cNvGrpSpPr/>
                <p:nvPr/>
              </p:nvGrpSpPr>
              <p:grpSpPr>
                <a:xfrm>
                  <a:off x="838200" y="1249977"/>
                  <a:ext cx="10191064" cy="5559523"/>
                  <a:chOff x="838200" y="1249977"/>
                  <a:chExt cx="10191064" cy="5559523"/>
                </a:xfrm>
              </p:grpSpPr>
              <p:grpSp>
                <p:nvGrpSpPr>
                  <p:cNvPr id="17" name="Group 16"/>
                  <p:cNvGrpSpPr/>
                  <p:nvPr/>
                </p:nvGrpSpPr>
                <p:grpSpPr>
                  <a:xfrm>
                    <a:off x="838200" y="1249977"/>
                    <a:ext cx="10191064" cy="5559523"/>
                    <a:chOff x="838200" y="1249977"/>
                    <a:chExt cx="10191064" cy="5559523"/>
                  </a:xfrm>
                </p:grpSpPr>
                <p:grpSp>
                  <p:nvGrpSpPr>
                    <p:cNvPr id="13" name="Group 12"/>
                    <p:cNvGrpSpPr/>
                    <p:nvPr/>
                  </p:nvGrpSpPr>
                  <p:grpSpPr>
                    <a:xfrm>
                      <a:off x="838200" y="1249977"/>
                      <a:ext cx="10191064" cy="5559522"/>
                      <a:chOff x="838200" y="1249977"/>
                      <a:chExt cx="10191064" cy="5559522"/>
                    </a:xfrm>
                  </p:grpSpPr>
                  <p:grpSp>
                    <p:nvGrpSpPr>
                      <p:cNvPr id="11" name="Group 10"/>
                      <p:cNvGrpSpPr/>
                      <p:nvPr/>
                    </p:nvGrpSpPr>
                    <p:grpSpPr>
                      <a:xfrm>
                        <a:off x="838200" y="1249977"/>
                        <a:ext cx="10191064" cy="5559522"/>
                        <a:chOff x="838200" y="1249977"/>
                        <a:chExt cx="10191064" cy="5559522"/>
                      </a:xfrm>
                    </p:grpSpPr>
                    <p:grpSp>
                      <p:nvGrpSpPr>
                        <p:cNvPr id="8" name="Group 7"/>
                        <p:cNvGrpSpPr/>
                        <p:nvPr/>
                      </p:nvGrpSpPr>
                      <p:grpSpPr>
                        <a:xfrm>
                          <a:off x="838200" y="1249977"/>
                          <a:ext cx="10191064" cy="5559522"/>
                          <a:chOff x="838200" y="1249977"/>
                          <a:chExt cx="10191064" cy="5559522"/>
                        </a:xfrm>
                      </p:grpSpPr>
                      <p:grpSp>
                        <p:nvGrpSpPr>
                          <p:cNvPr id="6" name="Group 5"/>
                          <p:cNvGrpSpPr/>
                          <p:nvPr/>
                        </p:nvGrpSpPr>
                        <p:grpSpPr>
                          <a:xfrm>
                            <a:off x="838200" y="1249977"/>
                            <a:ext cx="10191064" cy="5559522"/>
                            <a:chOff x="838200" y="1249977"/>
                            <a:chExt cx="10191064" cy="5559522"/>
                          </a:xfrm>
                        </p:grpSpPr>
                        <p:pic>
                          <p:nvPicPr>
                            <p:cNvPr id="4" name="Picture 3"/>
                            <p:cNvPicPr>
                              <a:picLocks noChangeAspect="1"/>
                            </p:cNvPicPr>
                            <p:nvPr/>
                          </p:nvPicPr>
                          <p:blipFill>
                            <a:blip r:embed="rId2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838200" y="1249977"/>
                              <a:ext cx="10191064" cy="5559522"/>
                            </a:xfrm>
                            <a:prstGeom prst="rect">
                              <a:avLst/>
                            </a:prstGeom>
                          </p:spPr>
                        </p:pic>
                        <p:sp>
                          <p:nvSpPr>
                            <p:cNvPr id="5" name="Rectangle 4"/>
                            <p:cNvSpPr/>
                            <p:nvPr/>
                          </p:nvSpPr>
                          <p:spPr>
                            <a:xfrm>
                              <a:off x="8072846" y="1825625"/>
                              <a:ext cx="2769325" cy="1753598"/>
                            </a:xfrm>
                            <a:prstGeom prst="rect">
                              <a:avLst/>
                            </a:prstGeom>
                            <a:solidFill>
                              <a:schemeClr val="bg1"/>
                            </a:solidFill>
                            <a:ln>
                              <a:noFill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en-IN"/>
                            </a:p>
                          </p:txBody>
                        </p:sp>
                      </p:grpSp>
                      <p:sp>
                        <p:nvSpPr>
                          <p:cNvPr id="7" name="Rectangle 6"/>
                          <p:cNvSpPr/>
                          <p:nvPr/>
                        </p:nvSpPr>
                        <p:spPr>
                          <a:xfrm>
                            <a:off x="5381897" y="4029738"/>
                            <a:ext cx="404949" cy="816582"/>
                          </a:xfrm>
                          <a:prstGeom prst="rect">
                            <a:avLst/>
                          </a:prstGeom>
                          <a:solidFill>
                            <a:schemeClr val="bg1"/>
                          </a:soli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IN"/>
                          </a:p>
                        </p:txBody>
                      </p:sp>
                    </p:grpSp>
                    <p:sp>
                      <p:nvSpPr>
                        <p:cNvPr id="10" name="Rectangle 9"/>
                        <p:cNvSpPr/>
                        <p:nvPr/>
                      </p:nvSpPr>
                      <p:spPr>
                        <a:xfrm>
                          <a:off x="3905795" y="4999302"/>
                          <a:ext cx="404949" cy="326571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IN"/>
                        </a:p>
                      </p:txBody>
                    </p:sp>
                  </p:grpSp>
                  <p:sp>
                    <p:nvSpPr>
                      <p:cNvPr id="12" name="Rectangle 11"/>
                      <p:cNvSpPr/>
                      <p:nvPr/>
                    </p:nvSpPr>
                    <p:spPr>
                      <a:xfrm>
                        <a:off x="5218611" y="4945293"/>
                        <a:ext cx="404949" cy="326571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IN"/>
                      </a:p>
                    </p:txBody>
                  </p:sp>
                </p:grpSp>
                <p:sp>
                  <p:nvSpPr>
                    <p:cNvPr id="16" name="Rectangle 15"/>
                    <p:cNvSpPr/>
                    <p:nvPr/>
                  </p:nvSpPr>
                  <p:spPr>
                    <a:xfrm>
                      <a:off x="6087291" y="6609806"/>
                      <a:ext cx="901338" cy="199694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IN"/>
                    </a:p>
                  </p:txBody>
                </p:sp>
              </p:grpSp>
              <p:sp>
                <p:nvSpPr>
                  <p:cNvPr id="19" name="Rectangle 18"/>
                  <p:cNvSpPr/>
                  <p:nvPr/>
                </p:nvSpPr>
                <p:spPr>
                  <a:xfrm>
                    <a:off x="6096000" y="6129475"/>
                    <a:ext cx="385355" cy="243431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/>
                  </a:p>
                </p:txBody>
              </p:sp>
            </p:grpSp>
            <p:sp>
              <p:nvSpPr>
                <p:cNvPr id="21" name="Rectangle 20"/>
                <p:cNvSpPr/>
                <p:nvPr/>
              </p:nvSpPr>
              <p:spPr>
                <a:xfrm>
                  <a:off x="6082937" y="5658394"/>
                  <a:ext cx="870857" cy="14528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</p:grpSp>
          <p:sp>
            <p:nvSpPr>
              <p:cNvPr id="23" name="Rectangle 22"/>
              <p:cNvSpPr/>
              <p:nvPr/>
            </p:nvSpPr>
            <p:spPr>
              <a:xfrm>
                <a:off x="2364377" y="5620003"/>
                <a:ext cx="517071" cy="19297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sp>
          <p:nvSpPr>
            <p:cNvPr id="25" name="Rectangle 24"/>
            <p:cNvSpPr/>
            <p:nvPr/>
          </p:nvSpPr>
          <p:spPr>
            <a:xfrm rot="1286991">
              <a:off x="4670308" y="1092040"/>
              <a:ext cx="476122" cy="3420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xmlns="" id="{ADFE478E-EF2A-44C0-B5B9-28444D9EC26A}"/>
                  </a:ext>
                </a:extLst>
              </p14:cNvPr>
              <p14:cNvContentPartPr/>
              <p14:nvPr/>
            </p14:nvContentPartPr>
            <p14:xfrm>
              <a:off x="1938324" y="4066660"/>
              <a:ext cx="110160" cy="15084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ADFE478E-EF2A-44C0-B5B9-28444D9EC26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02684" y="4031020"/>
                <a:ext cx="181800" cy="22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xmlns="" id="{46B438F8-20E2-44E0-AF71-9117CAC85E25}"/>
                  </a:ext>
                </a:extLst>
              </p14:cNvPr>
              <p14:cNvContentPartPr/>
              <p14:nvPr/>
            </p14:nvContentPartPr>
            <p14:xfrm>
              <a:off x="1945164" y="4351780"/>
              <a:ext cx="102960" cy="9396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46B438F8-20E2-44E0-AF71-9117CAC85E2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909164" y="4315780"/>
                <a:ext cx="174600" cy="16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xmlns="" id="{6073A251-EE3F-44EC-8D61-B5AB00827F4A}"/>
                  </a:ext>
                </a:extLst>
              </p14:cNvPr>
              <p14:cNvContentPartPr/>
              <p14:nvPr/>
            </p14:nvContentPartPr>
            <p14:xfrm>
              <a:off x="2052444" y="4582180"/>
              <a:ext cx="58680" cy="10656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6073A251-EE3F-44EC-8D61-B5AB00827F4A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016444" y="4546540"/>
                <a:ext cx="130320" cy="17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xmlns="" id="{3E0E9DBF-B203-43D7-9C31-C3F207227D58}"/>
                  </a:ext>
                </a:extLst>
              </p14:cNvPr>
              <p14:cNvContentPartPr/>
              <p14:nvPr/>
            </p14:nvContentPartPr>
            <p14:xfrm>
              <a:off x="2947044" y="4001500"/>
              <a:ext cx="270000" cy="15624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3E0E9DBF-B203-43D7-9C31-C3F207227D58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911044" y="3965500"/>
                <a:ext cx="341640" cy="22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xmlns="" id="{62FC0244-4587-43AB-A4C7-D394F69F2DFF}"/>
                  </a:ext>
                </a:extLst>
              </p14:cNvPr>
              <p14:cNvContentPartPr/>
              <p14:nvPr/>
            </p14:nvContentPartPr>
            <p14:xfrm>
              <a:off x="3015444" y="4312180"/>
              <a:ext cx="183600" cy="13212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62FC0244-4587-43AB-A4C7-D394F69F2DF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979444" y="4276180"/>
                <a:ext cx="255240" cy="20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xmlns="" id="{2713D2E5-A7B5-42E5-A70E-1F13601C1317}"/>
                  </a:ext>
                </a:extLst>
              </p14:cNvPr>
              <p14:cNvContentPartPr/>
              <p14:nvPr/>
            </p14:nvContentPartPr>
            <p14:xfrm>
              <a:off x="4056564" y="4318300"/>
              <a:ext cx="193320" cy="13680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2713D2E5-A7B5-42E5-A70E-1F13601C1317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020564" y="4282300"/>
                <a:ext cx="264960" cy="20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xmlns="" id="{05077585-1B13-491A-A4E7-5FC14427A4BC}"/>
                  </a:ext>
                </a:extLst>
              </p14:cNvPr>
              <p14:cNvContentPartPr/>
              <p14:nvPr/>
            </p14:nvContentPartPr>
            <p14:xfrm>
              <a:off x="4064484" y="4060180"/>
              <a:ext cx="169200" cy="13032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05077585-1B13-491A-A4E7-5FC14427A4BC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028844" y="4024540"/>
                <a:ext cx="240840" cy="20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xmlns="" id="{080B3268-328C-4B4E-AC51-4354E8FE15D5}"/>
                  </a:ext>
                </a:extLst>
              </p14:cNvPr>
              <p14:cNvContentPartPr/>
              <p14:nvPr/>
            </p14:nvContentPartPr>
            <p14:xfrm>
              <a:off x="4075284" y="4620340"/>
              <a:ext cx="155880" cy="9864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080B3268-328C-4B4E-AC51-4354E8FE15D5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039644" y="4584340"/>
                <a:ext cx="227520" cy="17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xmlns="" id="{03F68178-664B-490B-9FE6-040393E34FFC}"/>
                  </a:ext>
                </a:extLst>
              </p14:cNvPr>
              <p14:cNvContentPartPr/>
              <p14:nvPr/>
            </p14:nvContentPartPr>
            <p14:xfrm>
              <a:off x="2998524" y="4571380"/>
              <a:ext cx="170640" cy="17640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03F68178-664B-490B-9FE6-040393E34FFC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962884" y="4535380"/>
                <a:ext cx="242280" cy="24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xmlns="" id="{47DADC03-B246-44AF-BFBC-5CFE21EE43CA}"/>
                  </a:ext>
                </a:extLst>
              </p14:cNvPr>
              <p14:cNvContentPartPr/>
              <p14:nvPr/>
            </p14:nvContentPartPr>
            <p14:xfrm>
              <a:off x="2664444" y="5478940"/>
              <a:ext cx="195480" cy="3636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47DADC03-B246-44AF-BFBC-5CFE21EE43CA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628444" y="5443300"/>
                <a:ext cx="267120" cy="10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xmlns="" id="{6DF9748E-B7A8-4657-95AE-ED6D6D1EC6C0}"/>
                  </a:ext>
                </a:extLst>
              </p14:cNvPr>
              <p14:cNvContentPartPr/>
              <p14:nvPr/>
            </p14:nvContentPartPr>
            <p14:xfrm>
              <a:off x="3715644" y="5729140"/>
              <a:ext cx="360" cy="36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6DF9748E-B7A8-4657-95AE-ED6D6D1EC6C0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680004" y="5693500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xmlns="" id="{34AFDA58-4F9A-43E4-A476-CCCD5168355E}"/>
                  </a:ext>
                </a:extLst>
              </p14:cNvPr>
              <p14:cNvContentPartPr/>
              <p14:nvPr/>
            </p14:nvContentPartPr>
            <p14:xfrm>
              <a:off x="3667044" y="5631580"/>
              <a:ext cx="115920" cy="4932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34AFDA58-4F9A-43E4-A476-CCCD5168355E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3631404" y="5595940"/>
                <a:ext cx="187560" cy="120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53299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13408"/>
            <a:ext cx="3043687" cy="658337"/>
          </a:xfrm>
        </p:spPr>
        <p:txBody>
          <a:bodyPr>
            <a:normAutofit/>
          </a:bodyPr>
          <a:lstStyle/>
          <a:p>
            <a:r>
              <a:rPr lang="en-US" b="1" dirty="0"/>
              <a:t>Step 2</a:t>
            </a:r>
            <a:endParaRPr lang="en-IN" b="1" dirty="0"/>
          </a:p>
        </p:txBody>
      </p:sp>
      <p:grpSp>
        <p:nvGrpSpPr>
          <p:cNvPr id="16" name="Group 15"/>
          <p:cNvGrpSpPr/>
          <p:nvPr/>
        </p:nvGrpSpPr>
        <p:grpSpPr>
          <a:xfrm>
            <a:off x="731519" y="1480470"/>
            <a:ext cx="10948647" cy="4730747"/>
            <a:chOff x="731519" y="1480470"/>
            <a:chExt cx="9565273" cy="5377530"/>
          </a:xfrm>
        </p:grpSpPr>
        <p:grpSp>
          <p:nvGrpSpPr>
            <p:cNvPr id="14" name="Group 13"/>
            <p:cNvGrpSpPr/>
            <p:nvPr/>
          </p:nvGrpSpPr>
          <p:grpSpPr>
            <a:xfrm>
              <a:off x="731519" y="1480470"/>
              <a:ext cx="9565273" cy="5377530"/>
              <a:chOff x="731519" y="1480470"/>
              <a:chExt cx="9565273" cy="5377530"/>
            </a:xfrm>
          </p:grpSpPr>
          <p:grpSp>
            <p:nvGrpSpPr>
              <p:cNvPr id="12" name="Group 11"/>
              <p:cNvGrpSpPr/>
              <p:nvPr/>
            </p:nvGrpSpPr>
            <p:grpSpPr>
              <a:xfrm>
                <a:off x="731519" y="1480470"/>
                <a:ext cx="9565273" cy="5377530"/>
                <a:chOff x="731519" y="1480470"/>
                <a:chExt cx="9565273" cy="5377530"/>
              </a:xfrm>
            </p:grpSpPr>
            <p:grpSp>
              <p:nvGrpSpPr>
                <p:cNvPr id="10" name="Group 9"/>
                <p:cNvGrpSpPr/>
                <p:nvPr/>
              </p:nvGrpSpPr>
              <p:grpSpPr>
                <a:xfrm>
                  <a:off x="731519" y="1480470"/>
                  <a:ext cx="9565273" cy="5377530"/>
                  <a:chOff x="731519" y="1480470"/>
                  <a:chExt cx="9565273" cy="5377530"/>
                </a:xfrm>
              </p:grpSpPr>
              <p:grpSp>
                <p:nvGrpSpPr>
                  <p:cNvPr id="8" name="Group 7"/>
                  <p:cNvGrpSpPr/>
                  <p:nvPr/>
                </p:nvGrpSpPr>
                <p:grpSpPr>
                  <a:xfrm>
                    <a:off x="731519" y="1480470"/>
                    <a:ext cx="9565273" cy="5377530"/>
                    <a:chOff x="731519" y="1480470"/>
                    <a:chExt cx="9565273" cy="5377530"/>
                  </a:xfrm>
                </p:grpSpPr>
                <p:grpSp>
                  <p:nvGrpSpPr>
                    <p:cNvPr id="6" name="Group 5"/>
                    <p:cNvGrpSpPr/>
                    <p:nvPr/>
                  </p:nvGrpSpPr>
                  <p:grpSpPr>
                    <a:xfrm>
                      <a:off x="731519" y="1480470"/>
                      <a:ext cx="9565273" cy="5377530"/>
                      <a:chOff x="731519" y="1480470"/>
                      <a:chExt cx="9565273" cy="5377530"/>
                    </a:xfrm>
                  </p:grpSpPr>
                  <p:pic>
                    <p:nvPicPr>
                      <p:cNvPr id="4" name="Picture 3"/>
                      <p:cNvPicPr>
                        <a:picLocks noChangeAspect="1"/>
                      </p:cNvPicPr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731519" y="1480470"/>
                        <a:ext cx="9565273" cy="5377530"/>
                      </a:xfrm>
                      <a:prstGeom prst="rect">
                        <a:avLst/>
                      </a:prstGeom>
                    </p:spPr>
                  </p:pic>
                  <p:sp>
                    <p:nvSpPr>
                      <p:cNvPr id="5" name="Rectangle 4"/>
                      <p:cNvSpPr/>
                      <p:nvPr/>
                    </p:nvSpPr>
                    <p:spPr>
                      <a:xfrm>
                        <a:off x="3670664" y="5408023"/>
                        <a:ext cx="418012" cy="195943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IN"/>
                      </a:p>
                    </p:txBody>
                  </p:sp>
                </p:grpSp>
                <p:sp>
                  <p:nvSpPr>
                    <p:cNvPr id="7" name="Rectangle 6"/>
                    <p:cNvSpPr/>
                    <p:nvPr/>
                  </p:nvSpPr>
                  <p:spPr>
                    <a:xfrm>
                      <a:off x="3429000" y="4976949"/>
                      <a:ext cx="659676" cy="14369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IN"/>
                    </a:p>
                  </p:txBody>
                </p:sp>
              </p:grpSp>
              <p:sp>
                <p:nvSpPr>
                  <p:cNvPr id="9" name="Rectangle 8"/>
                  <p:cNvSpPr/>
                  <p:nvPr/>
                </p:nvSpPr>
                <p:spPr>
                  <a:xfrm>
                    <a:off x="3644538" y="3995468"/>
                    <a:ext cx="313507" cy="30044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/>
                  </a:p>
                </p:txBody>
              </p:sp>
            </p:grpSp>
            <p:sp>
              <p:nvSpPr>
                <p:cNvPr id="11" name="Rectangle 10"/>
                <p:cNvSpPr/>
                <p:nvPr/>
              </p:nvSpPr>
              <p:spPr>
                <a:xfrm>
                  <a:off x="2983774" y="3969343"/>
                  <a:ext cx="321129" cy="145457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</p:grpSp>
          <p:sp>
            <p:nvSpPr>
              <p:cNvPr id="13" name="Rectangle 12"/>
              <p:cNvSpPr/>
              <p:nvPr/>
            </p:nvSpPr>
            <p:spPr>
              <a:xfrm>
                <a:off x="5311680" y="2312127"/>
                <a:ext cx="1363440" cy="65314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sp>
          <p:nvSpPr>
            <p:cNvPr id="15" name="Rectangle 14"/>
            <p:cNvSpPr/>
            <p:nvPr/>
          </p:nvSpPr>
          <p:spPr>
            <a:xfrm>
              <a:off x="1690009" y="2841173"/>
              <a:ext cx="1980656" cy="13716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188948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105400" cy="435851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Step 2</a:t>
            </a:r>
            <a:endParaRPr lang="en-IN" b="1" dirty="0"/>
          </a:p>
        </p:txBody>
      </p:sp>
      <p:grpSp>
        <p:nvGrpSpPr>
          <p:cNvPr id="6" name="Group 5"/>
          <p:cNvGrpSpPr/>
          <p:nvPr/>
        </p:nvGrpSpPr>
        <p:grpSpPr>
          <a:xfrm>
            <a:off x="310551" y="1289916"/>
            <a:ext cx="11662913" cy="5036666"/>
            <a:chOff x="640080" y="1289915"/>
            <a:chExt cx="10180454" cy="5568085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0080" y="1289915"/>
              <a:ext cx="10180454" cy="5568085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7824651" y="3030583"/>
              <a:ext cx="1031966" cy="3265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2394897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3843600" cy="503969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Step 2</a:t>
            </a:r>
            <a:endParaRPr lang="en-IN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936" y="1382913"/>
            <a:ext cx="11093570" cy="494366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153989" y="1972493"/>
            <a:ext cx="326571" cy="3135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4606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958" y="1362165"/>
            <a:ext cx="11024559" cy="483268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1379" y="-66912"/>
            <a:ext cx="10515600" cy="1325563"/>
          </a:xfrm>
        </p:spPr>
        <p:txBody>
          <a:bodyPr/>
          <a:lstStyle/>
          <a:p>
            <a:r>
              <a:rPr lang="en-US" b="1" dirty="0"/>
              <a:t>Step 2</a:t>
            </a:r>
            <a:endParaRPr lang="en-IN" b="1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xmlns="" id="{2E4F73BA-5B76-4EC0-B35F-B84E52AD6BA1}"/>
                  </a:ext>
                </a:extLst>
              </p14:cNvPr>
              <p14:cNvContentPartPr/>
              <p14:nvPr/>
            </p14:nvContentPartPr>
            <p14:xfrm>
              <a:off x="5943324" y="5699980"/>
              <a:ext cx="360" cy="3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2E4F73BA-5B76-4EC0-B35F-B84E52AD6BA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907684" y="5663980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xmlns="" id="{0F9401B8-2485-4120-B08B-8BE2FD823911}"/>
                  </a:ext>
                </a:extLst>
              </p14:cNvPr>
              <p14:cNvContentPartPr/>
              <p14:nvPr/>
            </p14:nvContentPartPr>
            <p14:xfrm>
              <a:off x="5781324" y="5640580"/>
              <a:ext cx="101520" cy="11124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0F9401B8-2485-4120-B08B-8BE2FD82391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745324" y="5604580"/>
                <a:ext cx="173160" cy="182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16673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4346760" cy="604952"/>
          </a:xfrm>
        </p:spPr>
        <p:txBody>
          <a:bodyPr>
            <a:normAutofit/>
          </a:bodyPr>
          <a:lstStyle/>
          <a:p>
            <a:r>
              <a:rPr lang="en-US" b="1" dirty="0"/>
              <a:t>Step 2</a:t>
            </a:r>
            <a:endParaRPr lang="en-IN" b="1" dirty="0"/>
          </a:p>
        </p:txBody>
      </p:sp>
      <p:grpSp>
        <p:nvGrpSpPr>
          <p:cNvPr id="6" name="Group 5"/>
          <p:cNvGrpSpPr/>
          <p:nvPr/>
        </p:nvGrpSpPr>
        <p:grpSpPr>
          <a:xfrm>
            <a:off x="439948" y="1459016"/>
            <a:ext cx="11421374" cy="4752201"/>
            <a:chOff x="838200" y="1459016"/>
            <a:chExt cx="8357659" cy="5398984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8200" y="1459016"/>
              <a:ext cx="8357659" cy="5398984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5394960" y="6027625"/>
              <a:ext cx="404949" cy="3265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3865877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050" y="498267"/>
            <a:ext cx="11133899" cy="598882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2257" y="189931"/>
            <a:ext cx="10515600" cy="1325563"/>
          </a:xfrm>
        </p:spPr>
        <p:txBody>
          <a:bodyPr/>
          <a:lstStyle/>
          <a:p>
            <a:r>
              <a:rPr lang="en-US" b="1" dirty="0"/>
              <a:t>Step 2</a:t>
            </a:r>
            <a:endParaRPr lang="en-IN" b="1" dirty="0"/>
          </a:p>
        </p:txBody>
      </p:sp>
      <p:sp>
        <p:nvSpPr>
          <p:cNvPr id="5" name="Rectangle 4"/>
          <p:cNvSpPr/>
          <p:nvPr/>
        </p:nvSpPr>
        <p:spPr>
          <a:xfrm>
            <a:off x="8804366" y="3840479"/>
            <a:ext cx="313509" cy="2220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xmlns="" id="{D1A19703-D452-4D3A-8378-336D3124681B}"/>
              </a:ext>
            </a:extLst>
          </p:cNvPr>
          <p:cNvGrpSpPr/>
          <p:nvPr/>
        </p:nvGrpSpPr>
        <p:grpSpPr>
          <a:xfrm>
            <a:off x="0" y="1258651"/>
            <a:ext cx="7007040" cy="42480"/>
            <a:chOff x="3240" y="1147953"/>
            <a:chExt cx="7007040" cy="42480"/>
          </a:xfrm>
        </p:grpSpPr>
        <p:sp>
          <p:nvSpPr>
            <p:cNvPr id="13" name="CustomShape 5">
              <a:extLst>
                <a:ext uri="{FF2B5EF4-FFF2-40B4-BE49-F238E27FC236}">
                  <a16:creationId xmlns:a16="http://schemas.microsoft.com/office/drawing/2014/main" xmlns="" id="{ABD1EFA0-DB8D-46D1-8C23-9D42A86CE39B}"/>
                </a:ext>
              </a:extLst>
            </p:cNvPr>
            <p:cNvSpPr/>
            <p:nvPr/>
          </p:nvSpPr>
          <p:spPr>
            <a:xfrm>
              <a:off x="2365560" y="1147953"/>
              <a:ext cx="2325240" cy="42480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4" name="CustomShape 6">
              <a:extLst>
                <a:ext uri="{FF2B5EF4-FFF2-40B4-BE49-F238E27FC236}">
                  <a16:creationId xmlns:a16="http://schemas.microsoft.com/office/drawing/2014/main" xmlns="" id="{205F0BED-1821-4B71-8018-92465243F610}"/>
                </a:ext>
              </a:extLst>
            </p:cNvPr>
            <p:cNvSpPr/>
            <p:nvPr/>
          </p:nvSpPr>
          <p:spPr>
            <a:xfrm>
              <a:off x="3240" y="1147953"/>
              <a:ext cx="2359080" cy="42480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5" name="CustomShape 7">
              <a:extLst>
                <a:ext uri="{FF2B5EF4-FFF2-40B4-BE49-F238E27FC236}">
                  <a16:creationId xmlns:a16="http://schemas.microsoft.com/office/drawing/2014/main" xmlns="" id="{C343E720-7E86-4225-87F2-23928F65E172}"/>
                </a:ext>
              </a:extLst>
            </p:cNvPr>
            <p:cNvSpPr/>
            <p:nvPr/>
          </p:nvSpPr>
          <p:spPr>
            <a:xfrm>
              <a:off x="4685040" y="1147953"/>
              <a:ext cx="2325240" cy="4248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</p:grpSp>
    </p:spTree>
    <p:extLst>
      <p:ext uri="{BB962C8B-B14F-4D97-AF65-F5344CB8AC3E}">
        <p14:creationId xmlns:p14="http://schemas.microsoft.com/office/powerpoint/2010/main" val="1038774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219" y="78978"/>
            <a:ext cx="10515600" cy="1325563"/>
          </a:xfrm>
        </p:spPr>
        <p:txBody>
          <a:bodyPr/>
          <a:lstStyle/>
          <a:p>
            <a:r>
              <a:rPr lang="en-US" b="1" dirty="0"/>
              <a:t>Step 2</a:t>
            </a:r>
            <a:endParaRPr lang="en-IN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245" y="1244772"/>
            <a:ext cx="11024559" cy="5040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343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r>
              <a:rPr lang="en-US" b="1"/>
              <a:t>Session Content</a:t>
            </a:r>
            <a:endParaRPr b="1"/>
          </a:p>
        </p:txBody>
      </p:sp>
      <p:sp>
        <p:nvSpPr>
          <p:cNvPr id="624" name="Google Shape;624;p3"/>
          <p:cNvSpPr txBox="1">
            <a:spLocks noGrp="1"/>
          </p:cNvSpPr>
          <p:nvPr>
            <p:ph type="body" sz="quarter" idx="13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/>
          <a:p>
            <a:pPr marL="57150" indent="0">
              <a:spcBef>
                <a:spcPts val="640"/>
              </a:spcBef>
              <a:buSzPts val="3200"/>
              <a:buNone/>
            </a:pPr>
            <a:endParaRPr dirty="0"/>
          </a:p>
          <a:p>
            <a:pPr marL="457200" lvl="1" indent="0">
              <a:spcBef>
                <a:spcPts val="560"/>
              </a:spcBef>
              <a:buSzPts val="2800"/>
              <a:buNone/>
            </a:pPr>
            <a:endParaRPr dirty="0"/>
          </a:p>
          <a:p>
            <a:pPr marL="342900" indent="-139700">
              <a:spcBef>
                <a:spcPts val="640"/>
              </a:spcBef>
              <a:buSzPts val="3200"/>
              <a:buNone/>
            </a:pPr>
            <a:endParaRPr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/>
              <a:t>Module-6</a:t>
            </a:r>
          </a:p>
        </p:txBody>
      </p:sp>
      <p:sp>
        <p:nvSpPr>
          <p:cNvPr id="625" name="Google Shape;625;p3"/>
          <p:cNvSpPr txBox="1">
            <a:spLocks noGrp="1"/>
          </p:cNvSpPr>
          <p:nvPr>
            <p:ph type="sldNum" idx="4294967295"/>
          </p:nvPr>
        </p:nvSpPr>
        <p:spPr>
          <a:xfrm>
            <a:off x="11580813" y="6237288"/>
            <a:ext cx="611187" cy="293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fld id="{00000000-1234-1234-1234-123412341234}" type="slidenum">
              <a:rPr lang="en-US"/>
              <a:pPr/>
              <a:t>4</a:t>
            </a:fld>
            <a:endParaRPr/>
          </a:p>
        </p:txBody>
      </p:sp>
      <p:sp>
        <p:nvSpPr>
          <p:cNvPr id="626" name="Google Shape;626;p3"/>
          <p:cNvSpPr/>
          <p:nvPr/>
        </p:nvSpPr>
        <p:spPr>
          <a:xfrm>
            <a:off x="1066800" y="1828801"/>
            <a:ext cx="7467600" cy="28571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60325" algn="just">
              <a:lnSpc>
                <a:spcPct val="115000"/>
              </a:lnSpc>
              <a:spcAft>
                <a:spcPts val="1000"/>
              </a:spcAft>
            </a:pPr>
            <a:r>
              <a:rPr lang="en-IN" sz="2400" dirty="0">
                <a:solidFill>
                  <a:srgbClr val="00000A"/>
                </a:solidFill>
                <a:effectLst/>
                <a:ea typeface="Calibri" panose="020F0502020204030204" pitchFamily="34" charset="0"/>
              </a:rPr>
              <a:t>Classification Models II</a:t>
            </a:r>
            <a:endParaRPr lang="en-IN" sz="2400" dirty="0">
              <a:solidFill>
                <a:srgbClr val="000000"/>
              </a:solidFill>
              <a:effectLst/>
              <a:ea typeface="Calibri" panose="020F0502020204030204" pitchFamily="34" charset="0"/>
            </a:endParaRPr>
          </a:p>
          <a:p>
            <a:pPr marL="742950" marR="60325" lvl="1" indent="-285750" algn="just">
              <a:lnSpc>
                <a:spcPct val="115000"/>
              </a:lnSpc>
              <a:spcAft>
                <a:spcPts val="1000"/>
              </a:spcAft>
              <a:buFont typeface="+mj-lt"/>
              <a:buAutoNum type="arabicPeriod"/>
            </a:pPr>
            <a:r>
              <a:rPr lang="en-IN" sz="2400" dirty="0">
                <a:solidFill>
                  <a:srgbClr val="00000A"/>
                </a:solidFill>
                <a:effectLst/>
                <a:ea typeface="Calibri" panose="020F0502020204030204" pitchFamily="34" charset="0"/>
              </a:rPr>
              <a:t>Decision </a:t>
            </a:r>
            <a:r>
              <a:rPr lang="en-IN" sz="2400" dirty="0" smtClean="0">
                <a:solidFill>
                  <a:srgbClr val="00000A"/>
                </a:solidFill>
                <a:effectLst/>
                <a:ea typeface="Calibri" panose="020F0502020204030204" pitchFamily="34" charset="0"/>
              </a:rPr>
              <a:t>Tree</a:t>
            </a:r>
          </a:p>
          <a:p>
            <a:pPr marL="742950" marR="60325" lvl="1" indent="-285750" algn="just">
              <a:lnSpc>
                <a:spcPct val="115000"/>
              </a:lnSpc>
              <a:spcAft>
                <a:spcPts val="1000"/>
              </a:spcAft>
              <a:buFont typeface="+mj-lt"/>
              <a:buAutoNum type="arabicPeriod"/>
            </a:pPr>
            <a:r>
              <a:rPr lang="en-US" sz="2400" dirty="0" smtClean="0">
                <a:solidFill>
                  <a:srgbClr val="00000A"/>
                </a:solidFill>
                <a:ea typeface="Calibri" panose="020F0502020204030204" pitchFamily="34" charset="0"/>
              </a:rPr>
              <a:t>Entropy</a:t>
            </a:r>
          </a:p>
          <a:p>
            <a:pPr marL="742950" marR="60325" lvl="1" indent="-285750" algn="just">
              <a:lnSpc>
                <a:spcPct val="115000"/>
              </a:lnSpc>
              <a:spcAft>
                <a:spcPts val="1000"/>
              </a:spcAft>
              <a:buFont typeface="+mj-lt"/>
              <a:buAutoNum type="arabicPeriod"/>
            </a:pPr>
            <a:r>
              <a:rPr lang="en-US" sz="2400" dirty="0" smtClean="0">
                <a:solidFill>
                  <a:srgbClr val="00000A"/>
                </a:solidFill>
                <a:effectLst/>
                <a:ea typeface="Calibri" panose="020F0502020204030204" pitchFamily="34" charset="0"/>
              </a:rPr>
              <a:t>Information gain</a:t>
            </a:r>
            <a:endParaRPr lang="en-IN" sz="2400" dirty="0">
              <a:solidFill>
                <a:srgbClr val="000000"/>
              </a:solidFill>
              <a:effectLst/>
              <a:ea typeface="Calibri" panose="020F0502020204030204" pitchFamily="34" charset="0"/>
            </a:endParaRPr>
          </a:p>
          <a:p>
            <a:pPr marL="742950" marR="60325" lvl="1" indent="-285750" algn="just">
              <a:lnSpc>
                <a:spcPct val="115000"/>
              </a:lnSpc>
              <a:spcAft>
                <a:spcPts val="1000"/>
              </a:spcAft>
              <a:buFont typeface="+mj-lt"/>
              <a:buAutoNum type="arabicPeriod"/>
            </a:pPr>
            <a:r>
              <a:rPr lang="en-IN" sz="2400" dirty="0">
                <a:solidFill>
                  <a:srgbClr val="00000A"/>
                </a:solidFill>
                <a:effectLst/>
                <a:ea typeface="Calibri" panose="020F0502020204030204" pitchFamily="34" charset="0"/>
              </a:rPr>
              <a:t>Challenges with Decision </a:t>
            </a:r>
            <a:r>
              <a:rPr lang="en-IN" sz="2400" dirty="0" smtClean="0">
                <a:solidFill>
                  <a:srgbClr val="00000A"/>
                </a:solidFill>
                <a:effectLst/>
                <a:ea typeface="Calibri" panose="020F0502020204030204" pitchFamily="34" charset="0"/>
              </a:rPr>
              <a:t>tree</a:t>
            </a:r>
            <a:endParaRPr lang="en-IN" sz="2400" dirty="0">
              <a:solidFill>
                <a:srgbClr val="000000"/>
              </a:solidFill>
              <a:effectLst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490139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5355566" cy="743908"/>
          </a:xfrm>
        </p:spPr>
        <p:txBody>
          <a:bodyPr/>
          <a:lstStyle/>
          <a:p>
            <a:r>
              <a:rPr lang="en-US" b="1" dirty="0"/>
              <a:t>Step 3</a:t>
            </a:r>
            <a:endParaRPr lang="en-IN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342" y="1723308"/>
            <a:ext cx="8411749" cy="5134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715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7420" y="365126"/>
            <a:ext cx="8100204" cy="893526"/>
          </a:xfrm>
        </p:spPr>
        <p:txBody>
          <a:bodyPr>
            <a:normAutofit/>
          </a:bodyPr>
          <a:lstStyle/>
          <a:p>
            <a:r>
              <a:rPr lang="en-US" b="1" dirty="0"/>
              <a:t>Continue until we get a complete tree</a:t>
            </a:r>
            <a:endParaRPr lang="en-IN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8608"/>
          <a:stretch/>
        </p:blipFill>
        <p:spPr>
          <a:xfrm>
            <a:off x="672859" y="1705338"/>
            <a:ext cx="10780681" cy="4555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690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CART</a:t>
            </a:r>
            <a:r>
              <a:rPr lang="en-US" dirty="0"/>
              <a:t>-Example 1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785" y="1371600"/>
            <a:ext cx="11256215" cy="500374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xmlns="" id="{0E35F91D-D288-4620-A91D-D802228757FA}"/>
                  </a:ext>
                </a:extLst>
              </p14:cNvPr>
              <p14:cNvContentPartPr/>
              <p14:nvPr/>
            </p14:nvContentPartPr>
            <p14:xfrm>
              <a:off x="11217910" y="6341493"/>
              <a:ext cx="259920" cy="324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0E35F91D-D288-4620-A91D-D802228757F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182270" y="6305853"/>
                <a:ext cx="331560" cy="104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76988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42982"/>
          </a:xfrm>
        </p:spPr>
        <p:txBody>
          <a:bodyPr/>
          <a:lstStyle/>
          <a:p>
            <a:r>
              <a:rPr lang="en-US" b="1" dirty="0"/>
              <a:t>Example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953" y="1529929"/>
            <a:ext cx="11406547" cy="496885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xmlns="" id="{E63A2C49-9C47-4E1A-9F7E-050C99F504E7}"/>
                  </a:ext>
                </a:extLst>
              </p14:cNvPr>
              <p14:cNvContentPartPr/>
              <p14:nvPr/>
            </p14:nvContentPartPr>
            <p14:xfrm>
              <a:off x="11552350" y="6338613"/>
              <a:ext cx="337320" cy="640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E63A2C49-9C47-4E1A-9F7E-050C99F504E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516710" y="6302973"/>
                <a:ext cx="408960" cy="135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89350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309" y="1464899"/>
            <a:ext cx="11745230" cy="508787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164285" y="5029199"/>
            <a:ext cx="6199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/Yes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xmlns="" id="{F72F6EF3-19C8-41A1-9398-9328EDD1E446}"/>
                  </a:ext>
                </a:extLst>
              </p14:cNvPr>
              <p14:cNvContentPartPr/>
              <p14:nvPr/>
            </p14:nvContentPartPr>
            <p14:xfrm>
              <a:off x="6287710" y="3298773"/>
              <a:ext cx="1001160" cy="10317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F72F6EF3-19C8-41A1-9398-9328EDD1E44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252070" y="3263133"/>
                <a:ext cx="1072800" cy="110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xmlns="" id="{4E3C819C-EEC7-4380-9244-27E9EFF75EFD}"/>
                  </a:ext>
                </a:extLst>
              </p14:cNvPr>
              <p14:cNvContentPartPr/>
              <p14:nvPr/>
            </p14:nvContentPartPr>
            <p14:xfrm>
              <a:off x="11523190" y="6408813"/>
              <a:ext cx="291600" cy="219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4E3C819C-EEC7-4380-9244-27E9EFF75EF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487550" y="6372813"/>
                <a:ext cx="363240" cy="93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29019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60" y="1333629"/>
            <a:ext cx="11721414" cy="507899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xmlns="" id="{96D73CC8-3767-4919-B3DD-446FF8CF0785}"/>
                  </a:ext>
                </a:extLst>
              </p14:cNvPr>
              <p14:cNvContentPartPr/>
              <p14:nvPr/>
            </p14:nvContentPartPr>
            <p14:xfrm>
              <a:off x="6343870" y="3875493"/>
              <a:ext cx="1078200" cy="4438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96D73CC8-3767-4919-B3DD-446FF8CF078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307870" y="3839493"/>
                <a:ext cx="1149840" cy="51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xmlns="" id="{6944F3F6-3F93-46AE-AE7C-1CF994D5DD0F}"/>
                  </a:ext>
                </a:extLst>
              </p14:cNvPr>
              <p14:cNvContentPartPr/>
              <p14:nvPr/>
            </p14:nvContentPartPr>
            <p14:xfrm>
              <a:off x="11293870" y="6156813"/>
              <a:ext cx="908280" cy="711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6944F3F6-3F93-46AE-AE7C-1CF994D5DD0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257870" y="6120813"/>
                <a:ext cx="979920" cy="783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43431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1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829" y="1716814"/>
            <a:ext cx="10976699" cy="477107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059782" y="5029199"/>
            <a:ext cx="6199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/Yes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xmlns="" id="{717E5F89-0AF0-44B9-B8A9-579ED7F9001C}"/>
                  </a:ext>
                </a:extLst>
              </p14:cNvPr>
              <p14:cNvContentPartPr/>
              <p14:nvPr/>
            </p14:nvContentPartPr>
            <p14:xfrm>
              <a:off x="9710590" y="6284253"/>
              <a:ext cx="1882800" cy="21204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717E5F89-0AF0-44B9-B8A9-579ED7F9001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674950" y="6248613"/>
                <a:ext cx="1954440" cy="28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xmlns="" id="{37313DC3-F7B4-4F55-9778-12C4CAEAB3DF}"/>
                  </a:ext>
                </a:extLst>
              </p14:cNvPr>
              <p14:cNvContentPartPr/>
              <p14:nvPr/>
            </p14:nvContentPartPr>
            <p14:xfrm>
              <a:off x="5962630" y="2510013"/>
              <a:ext cx="712800" cy="11552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37313DC3-F7B4-4F55-9778-12C4CAEAB3D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926630" y="2474362"/>
                <a:ext cx="784440" cy="122690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0103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994" y="1342171"/>
            <a:ext cx="11726177" cy="516366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xmlns="" id="{2C1C4CBC-4026-4C3B-961D-314D9500776A}"/>
                  </a:ext>
                </a:extLst>
              </p14:cNvPr>
              <p14:cNvContentPartPr/>
              <p14:nvPr/>
            </p14:nvContentPartPr>
            <p14:xfrm>
              <a:off x="5932030" y="2836533"/>
              <a:ext cx="673920" cy="43956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2C1C4CBC-4026-4C3B-961D-314D9500776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896409" y="2800533"/>
                <a:ext cx="745522" cy="51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xmlns="" id="{52939A48-B51C-46B6-8D1D-603EFF3DE7EC}"/>
                  </a:ext>
                </a:extLst>
              </p14:cNvPr>
              <p14:cNvContentPartPr/>
              <p14:nvPr/>
            </p14:nvContentPartPr>
            <p14:xfrm>
              <a:off x="11463430" y="6260133"/>
              <a:ext cx="315360" cy="14256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52939A48-B51C-46B6-8D1D-603EFF3DE7E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427790" y="6224133"/>
                <a:ext cx="387000" cy="214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38129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702" y="1546508"/>
            <a:ext cx="11363821" cy="490957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xmlns="" id="{5C73E96A-7A06-4C10-9D5D-88895084AB08}"/>
                  </a:ext>
                </a:extLst>
              </p14:cNvPr>
              <p14:cNvContentPartPr/>
              <p14:nvPr/>
            </p14:nvContentPartPr>
            <p14:xfrm>
              <a:off x="10070230" y="2000973"/>
              <a:ext cx="360" cy="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5C73E96A-7A06-4C10-9D5D-88895084AB0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034230" y="1965333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xmlns="" id="{549AAEA1-97E6-4E21-B5EC-CEC3A569CEF4}"/>
                  </a:ext>
                </a:extLst>
              </p14:cNvPr>
              <p14:cNvContentPartPr/>
              <p14:nvPr/>
            </p14:nvContentPartPr>
            <p14:xfrm>
              <a:off x="9578470" y="5934333"/>
              <a:ext cx="2428560" cy="731982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549AAEA1-97E6-4E21-B5EC-CEC3A569CEF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542830" y="5898328"/>
                <a:ext cx="2500200" cy="80363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xmlns="" id="{444A5360-7BBF-4F6C-9F7F-C9B8A59577A2}"/>
                  </a:ext>
                </a:extLst>
              </p14:cNvPr>
              <p14:cNvContentPartPr/>
              <p14:nvPr/>
            </p14:nvContentPartPr>
            <p14:xfrm>
              <a:off x="10552545" y="2853810"/>
              <a:ext cx="252720" cy="12060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444A5360-7BBF-4F6C-9F7F-C9B8A59577A2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516545" y="2818170"/>
                <a:ext cx="324360" cy="19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xmlns="" id="{57A9288F-7A6E-4123-8947-93C91FF666D0}"/>
                  </a:ext>
                </a:extLst>
              </p14:cNvPr>
              <p14:cNvContentPartPr/>
              <p14:nvPr/>
            </p14:nvContentPartPr>
            <p14:xfrm>
              <a:off x="7311870" y="2944170"/>
              <a:ext cx="164160" cy="3060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57A9288F-7A6E-4123-8947-93C91FF666D0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275870" y="2908530"/>
                <a:ext cx="235800" cy="10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xmlns="" id="{24F98B74-6CA8-4F51-8976-2F34EB088318}"/>
                  </a:ext>
                </a:extLst>
              </p14:cNvPr>
              <p14:cNvContentPartPr/>
              <p14:nvPr/>
            </p14:nvContentPartPr>
            <p14:xfrm>
              <a:off x="6942510" y="2882970"/>
              <a:ext cx="160200" cy="12780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24F98B74-6CA8-4F51-8976-2F34EB088318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906510" y="2847330"/>
                <a:ext cx="231840" cy="19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xmlns="" id="{0AE50E90-4C62-401A-855B-49E812CAFF51}"/>
                  </a:ext>
                </a:extLst>
              </p14:cNvPr>
              <p14:cNvContentPartPr/>
              <p14:nvPr/>
            </p14:nvContentPartPr>
            <p14:xfrm>
              <a:off x="10768875" y="2173245"/>
              <a:ext cx="360" cy="36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0AE50E90-4C62-401A-855B-49E812CAFF5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732875" y="2137605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xmlns="" id="{3DC71854-FC83-489F-8583-EF83EBC27C90}"/>
                  </a:ext>
                </a:extLst>
              </p14:cNvPr>
              <p14:cNvContentPartPr/>
              <p14:nvPr/>
            </p14:nvContentPartPr>
            <p14:xfrm>
              <a:off x="9093435" y="2160915"/>
              <a:ext cx="901080" cy="29304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3DC71854-FC83-489F-8583-EF83EBC27C90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9057435" y="2124915"/>
                <a:ext cx="972720" cy="36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xmlns="" id="{FCD31E4D-80D9-4418-A2C8-76B12B418A63}"/>
                  </a:ext>
                </a:extLst>
              </p14:cNvPr>
              <p14:cNvContentPartPr/>
              <p14:nvPr/>
            </p14:nvContentPartPr>
            <p14:xfrm>
              <a:off x="9093210" y="3025740"/>
              <a:ext cx="423000" cy="17172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FCD31E4D-80D9-4418-A2C8-76B12B418A63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9057210" y="2990025"/>
                <a:ext cx="494640" cy="24351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xmlns="" id="{56653318-8FD7-411A-8400-F0C6F417FB7C}"/>
                  </a:ext>
                </a:extLst>
              </p14:cNvPr>
              <p14:cNvContentPartPr/>
              <p14:nvPr/>
            </p14:nvContentPartPr>
            <p14:xfrm>
              <a:off x="8878970" y="3864180"/>
              <a:ext cx="596200" cy="239299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56653318-8FD7-411A-8400-F0C6F417FB7C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8843306" y="3828249"/>
                <a:ext cx="667888" cy="31080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89718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1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298" y="1590135"/>
            <a:ext cx="11235502" cy="482231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694023" y="4245429"/>
            <a:ext cx="575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/Yes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650478" y="5978437"/>
            <a:ext cx="545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/No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xmlns="" id="{7C63E1F8-A93A-4A4A-A73C-48763DE07B28}"/>
                  </a:ext>
                </a:extLst>
              </p14:cNvPr>
              <p14:cNvContentPartPr/>
              <p14:nvPr/>
            </p14:nvContentPartPr>
            <p14:xfrm>
              <a:off x="2313312" y="3088996"/>
              <a:ext cx="402480" cy="2865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7C63E1F8-A93A-4A4A-A73C-48763DE07B2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77672" y="3052996"/>
                <a:ext cx="474120" cy="35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xmlns="" id="{B1189A30-A2AA-4E68-9167-655F7B97EF02}"/>
                  </a:ext>
                </a:extLst>
              </p14:cNvPr>
              <p14:cNvContentPartPr/>
              <p14:nvPr/>
            </p14:nvContentPartPr>
            <p14:xfrm>
              <a:off x="2495472" y="3497596"/>
              <a:ext cx="204120" cy="205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B1189A30-A2AA-4E68-9167-655F7B97EF0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459472" y="3461956"/>
                <a:ext cx="275760" cy="9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xmlns="" id="{A881CF5B-E08A-45B9-A812-3AF24ECF2621}"/>
                  </a:ext>
                </a:extLst>
              </p14:cNvPr>
              <p14:cNvContentPartPr/>
              <p14:nvPr/>
            </p14:nvContentPartPr>
            <p14:xfrm>
              <a:off x="10940629" y="6271395"/>
              <a:ext cx="261720" cy="171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A881CF5B-E08A-45B9-A812-3AF24ECF2621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904629" y="6235755"/>
                <a:ext cx="333360" cy="243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33620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>
            <a:extLst>
              <a:ext uri="{FF2B5EF4-FFF2-40B4-BE49-F238E27FC236}">
                <a16:creationId xmlns="" xmlns:a16="http://schemas.microsoft.com/office/drawing/2014/main" id="{7E6461CD-3A11-86C5-1577-CA24F855438C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391400" y="3886200"/>
            <a:ext cx="4191000" cy="2655300"/>
          </a:xfrm>
          <a:prstGeom prst="rect">
            <a:avLst/>
          </a:prstGeom>
        </p:spPr>
      </p:pic>
      <p:sp>
        <p:nvSpPr>
          <p:cNvPr id="3" name="object 3">
            <a:extLst>
              <a:ext uri="{FF2B5EF4-FFF2-40B4-BE49-F238E27FC236}">
                <a16:creationId xmlns="" xmlns:a16="http://schemas.microsoft.com/office/drawing/2014/main" id="{2D442542-F996-1114-BBD8-DBC6192FF822}"/>
              </a:ext>
            </a:extLst>
          </p:cNvPr>
          <p:cNvSpPr txBox="1">
            <a:spLocks/>
          </p:cNvSpPr>
          <p:nvPr/>
        </p:nvSpPr>
        <p:spPr>
          <a:xfrm>
            <a:off x="130641" y="894725"/>
            <a:ext cx="9534237" cy="4178300"/>
          </a:xfrm>
          <a:prstGeom prst="rect">
            <a:avLst/>
          </a:prstGeom>
        </p:spPr>
        <p:txBody>
          <a:bodyPr vert="horz" wrap="square" lIns="0" tIns="57785" rIns="0" bIns="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8110">
              <a:lnSpc>
                <a:spcPct val="100000"/>
              </a:lnSpc>
              <a:spcBef>
                <a:spcPts val="455"/>
              </a:spcBef>
            </a:pPr>
            <a:r>
              <a:rPr lang="en-IN" sz="2950" b="1" spc="20" dirty="0">
                <a:latin typeface="Arial"/>
                <a:cs typeface="Arial"/>
              </a:rPr>
              <a:t>Problem</a:t>
            </a:r>
            <a:r>
              <a:rPr lang="en-IN" sz="2950" b="1" spc="-25" dirty="0">
                <a:latin typeface="Arial"/>
                <a:cs typeface="Arial"/>
              </a:rPr>
              <a:t> </a:t>
            </a:r>
            <a:r>
              <a:rPr lang="en-IN" sz="2950" b="1" spc="15" dirty="0">
                <a:latin typeface="Arial"/>
                <a:cs typeface="Arial"/>
              </a:rPr>
              <a:t>Setting</a:t>
            </a:r>
            <a:r>
              <a:rPr lang="en-IN" sz="2950" spc="15" dirty="0">
                <a:latin typeface="Arial MT"/>
                <a:cs typeface="Arial MT"/>
              </a:rPr>
              <a:t>:</a:t>
            </a:r>
            <a:endParaRPr lang="en-IN" sz="2950" dirty="0">
              <a:latin typeface="Arial MT"/>
              <a:cs typeface="Arial MT"/>
            </a:endParaRPr>
          </a:p>
          <a:p>
            <a:pPr marL="483870" indent="-366395">
              <a:lnSpc>
                <a:spcPct val="100000"/>
              </a:lnSpc>
              <a:spcBef>
                <a:spcPts val="295"/>
              </a:spcBef>
              <a:tabLst>
                <a:tab pos="484505" algn="l"/>
                <a:tab pos="485140" algn="l"/>
              </a:tabLst>
            </a:pPr>
            <a:r>
              <a:rPr lang="en-IN" sz="2550" spc="5" dirty="0">
                <a:cs typeface="Arial MT"/>
              </a:rPr>
              <a:t>Set</a:t>
            </a:r>
            <a:r>
              <a:rPr lang="en-IN" sz="2550" spc="-15" dirty="0">
                <a:cs typeface="Arial MT"/>
              </a:rPr>
              <a:t> </a:t>
            </a:r>
            <a:r>
              <a:rPr lang="en-IN" sz="2550" dirty="0">
                <a:cs typeface="Arial MT"/>
              </a:rPr>
              <a:t>of</a:t>
            </a:r>
            <a:r>
              <a:rPr lang="en-IN" sz="2550" spc="-15" dirty="0">
                <a:cs typeface="Arial MT"/>
              </a:rPr>
              <a:t> </a:t>
            </a:r>
            <a:r>
              <a:rPr lang="en-IN" sz="2550" dirty="0">
                <a:cs typeface="Arial MT"/>
              </a:rPr>
              <a:t>possible</a:t>
            </a:r>
            <a:r>
              <a:rPr lang="en-IN" sz="2550" spc="-15" dirty="0">
                <a:cs typeface="Arial MT"/>
              </a:rPr>
              <a:t> </a:t>
            </a:r>
            <a:r>
              <a:rPr lang="en-IN" sz="2550" dirty="0">
                <a:cs typeface="Arial MT"/>
              </a:rPr>
              <a:t>instances</a:t>
            </a:r>
            <a:r>
              <a:rPr lang="en-IN" sz="2550" spc="5" dirty="0">
                <a:cs typeface="Arial MT"/>
              </a:rPr>
              <a:t> </a:t>
            </a:r>
            <a:r>
              <a:rPr lang="en-IN" sz="2550" i="1" spc="5" dirty="0">
                <a:cs typeface="Times New Roman"/>
              </a:rPr>
              <a:t>X</a:t>
            </a:r>
            <a:endParaRPr lang="en-IN" sz="2550" dirty="0">
              <a:cs typeface="Times New Roman"/>
            </a:endParaRPr>
          </a:p>
          <a:p>
            <a:pPr marL="1062355" lvl="1" indent="-457200">
              <a:lnSpc>
                <a:spcPct val="100000"/>
              </a:lnSpc>
              <a:spcBef>
                <a:spcPts val="440"/>
              </a:spcBef>
              <a:buFont typeface="Courier New" panose="02070309020205020404" pitchFamily="49" charset="0"/>
              <a:buChar char="o"/>
              <a:tabLst>
                <a:tab pos="911860" algn="l"/>
              </a:tabLst>
            </a:pPr>
            <a:r>
              <a:rPr lang="en-IN" sz="2550" dirty="0">
                <a:solidFill>
                  <a:srgbClr val="434DD6"/>
                </a:solidFill>
                <a:cs typeface="Arial MT"/>
              </a:rPr>
              <a:t>each</a:t>
            </a:r>
            <a:r>
              <a:rPr lang="en-IN" sz="2550" spc="-10" dirty="0">
                <a:solidFill>
                  <a:srgbClr val="434DD6"/>
                </a:solidFill>
                <a:cs typeface="Arial MT"/>
              </a:rPr>
              <a:t> </a:t>
            </a:r>
            <a:r>
              <a:rPr lang="en-IN" sz="2550" dirty="0">
                <a:solidFill>
                  <a:srgbClr val="434DD6"/>
                </a:solidFill>
                <a:cs typeface="Arial MT"/>
              </a:rPr>
              <a:t>instance</a:t>
            </a:r>
            <a:r>
              <a:rPr lang="en-IN" sz="2550" spc="5" dirty="0">
                <a:solidFill>
                  <a:srgbClr val="434DD6"/>
                </a:solidFill>
                <a:cs typeface="Arial MT"/>
              </a:rPr>
              <a:t> </a:t>
            </a:r>
            <a:r>
              <a:rPr lang="en-IN" sz="2950" i="1" spc="15" dirty="0">
                <a:solidFill>
                  <a:srgbClr val="434DD6"/>
                </a:solidFill>
                <a:cs typeface="Times New Roman"/>
              </a:rPr>
              <a:t>x</a:t>
            </a:r>
            <a:r>
              <a:rPr lang="en-IN" sz="2950" i="1" spc="-35" dirty="0">
                <a:solidFill>
                  <a:srgbClr val="434DD6"/>
                </a:solidFill>
                <a:cs typeface="Times New Roman"/>
              </a:rPr>
              <a:t> </a:t>
            </a:r>
            <a:r>
              <a:rPr lang="en-IN" sz="2550" dirty="0">
                <a:solidFill>
                  <a:srgbClr val="434DD6"/>
                </a:solidFill>
                <a:cs typeface="Arial MT"/>
              </a:rPr>
              <a:t>in</a:t>
            </a:r>
            <a:r>
              <a:rPr lang="en-IN" sz="2550" spc="-10" dirty="0">
                <a:solidFill>
                  <a:srgbClr val="434DD6"/>
                </a:solidFill>
                <a:cs typeface="Arial MT"/>
              </a:rPr>
              <a:t> </a:t>
            </a:r>
            <a:r>
              <a:rPr lang="en-IN" sz="2950" i="1" spc="20" dirty="0">
                <a:solidFill>
                  <a:srgbClr val="434DD6"/>
                </a:solidFill>
                <a:cs typeface="Times New Roman"/>
              </a:rPr>
              <a:t>X</a:t>
            </a:r>
            <a:r>
              <a:rPr lang="en-IN" sz="2950" i="1" spc="-35" dirty="0">
                <a:solidFill>
                  <a:srgbClr val="434DD6"/>
                </a:solidFill>
                <a:cs typeface="Times New Roman"/>
              </a:rPr>
              <a:t> </a:t>
            </a:r>
            <a:r>
              <a:rPr lang="en-IN" sz="2550" dirty="0">
                <a:solidFill>
                  <a:srgbClr val="434DD6"/>
                </a:solidFill>
                <a:cs typeface="Arial MT"/>
              </a:rPr>
              <a:t>is</a:t>
            </a:r>
            <a:r>
              <a:rPr lang="en-IN" sz="2550" spc="-5" dirty="0">
                <a:solidFill>
                  <a:srgbClr val="434DD6"/>
                </a:solidFill>
                <a:cs typeface="Arial MT"/>
              </a:rPr>
              <a:t> </a:t>
            </a:r>
            <a:r>
              <a:rPr lang="en-IN" sz="2550" spc="5" dirty="0">
                <a:solidFill>
                  <a:srgbClr val="434DD6"/>
                </a:solidFill>
                <a:cs typeface="Arial MT"/>
              </a:rPr>
              <a:t>a</a:t>
            </a:r>
            <a:r>
              <a:rPr lang="en-IN" sz="2550" spc="-10" dirty="0">
                <a:solidFill>
                  <a:srgbClr val="434DD6"/>
                </a:solidFill>
                <a:cs typeface="Arial MT"/>
              </a:rPr>
              <a:t> </a:t>
            </a:r>
            <a:r>
              <a:rPr lang="en-IN" sz="2550" spc="5" dirty="0">
                <a:solidFill>
                  <a:srgbClr val="434DD6"/>
                </a:solidFill>
                <a:cs typeface="Arial MT"/>
              </a:rPr>
              <a:t>feature</a:t>
            </a:r>
            <a:r>
              <a:rPr lang="en-IN" sz="2550" spc="-5" dirty="0">
                <a:solidFill>
                  <a:srgbClr val="434DD6"/>
                </a:solidFill>
                <a:cs typeface="Arial MT"/>
              </a:rPr>
              <a:t> </a:t>
            </a:r>
            <a:r>
              <a:rPr lang="en-IN" sz="2550" spc="5" dirty="0">
                <a:solidFill>
                  <a:srgbClr val="434DD6"/>
                </a:solidFill>
                <a:cs typeface="Arial MT"/>
              </a:rPr>
              <a:t>vector</a:t>
            </a:r>
            <a:endParaRPr lang="en-IN" sz="2550" dirty="0">
              <a:cs typeface="Arial MT"/>
            </a:endParaRPr>
          </a:p>
          <a:p>
            <a:pPr marL="1062355" lvl="1" indent="-457200">
              <a:lnSpc>
                <a:spcPct val="100000"/>
              </a:lnSpc>
              <a:spcBef>
                <a:spcPts val="325"/>
              </a:spcBef>
              <a:buFont typeface="Courier New" panose="02070309020205020404" pitchFamily="49" charset="0"/>
              <a:buChar char="o"/>
              <a:tabLst>
                <a:tab pos="911860" algn="l"/>
              </a:tabLst>
            </a:pPr>
            <a:r>
              <a:rPr lang="en-IN" sz="2550" dirty="0">
                <a:solidFill>
                  <a:srgbClr val="434DD6"/>
                </a:solidFill>
                <a:cs typeface="Arial MT"/>
              </a:rPr>
              <a:t>e.g.,</a:t>
            </a:r>
            <a:r>
              <a:rPr lang="en-IN" sz="2550" spc="-10" dirty="0">
                <a:solidFill>
                  <a:srgbClr val="434DD6"/>
                </a:solidFill>
                <a:cs typeface="Arial MT"/>
              </a:rPr>
              <a:t> </a:t>
            </a:r>
            <a:r>
              <a:rPr lang="en-IN" sz="2550" dirty="0">
                <a:solidFill>
                  <a:srgbClr val="434DD6"/>
                </a:solidFill>
                <a:cs typeface="Arial MT"/>
              </a:rPr>
              <a:t>&lt;</a:t>
            </a:r>
            <a:r>
              <a:rPr lang="en-IN" sz="2550" i="1" dirty="0">
                <a:solidFill>
                  <a:srgbClr val="434DD6"/>
                </a:solidFill>
                <a:cs typeface="Arial"/>
              </a:rPr>
              <a:t>Humidity=low,</a:t>
            </a:r>
            <a:r>
              <a:rPr lang="en-IN" sz="2550" i="1" spc="-10" dirty="0">
                <a:solidFill>
                  <a:srgbClr val="434DD6"/>
                </a:solidFill>
                <a:cs typeface="Arial"/>
              </a:rPr>
              <a:t> </a:t>
            </a:r>
            <a:r>
              <a:rPr lang="en-IN" sz="2550" i="1" spc="5" dirty="0">
                <a:solidFill>
                  <a:srgbClr val="434DD6"/>
                </a:solidFill>
                <a:cs typeface="Arial"/>
              </a:rPr>
              <a:t>Wind=weak,</a:t>
            </a:r>
            <a:r>
              <a:rPr lang="en-IN" sz="2550" i="1" spc="-10" dirty="0">
                <a:solidFill>
                  <a:srgbClr val="434DD6"/>
                </a:solidFill>
                <a:cs typeface="Arial"/>
              </a:rPr>
              <a:t> </a:t>
            </a:r>
            <a:r>
              <a:rPr lang="en-IN" sz="2550" i="1" spc="5" dirty="0">
                <a:solidFill>
                  <a:srgbClr val="434DD6"/>
                </a:solidFill>
                <a:cs typeface="Arial"/>
              </a:rPr>
              <a:t>Outlook=rain,</a:t>
            </a:r>
            <a:r>
              <a:rPr lang="en-IN" sz="2550" i="1" spc="-10" dirty="0">
                <a:solidFill>
                  <a:srgbClr val="434DD6"/>
                </a:solidFill>
                <a:cs typeface="Arial"/>
              </a:rPr>
              <a:t> </a:t>
            </a:r>
            <a:r>
              <a:rPr lang="en-IN" sz="2550" i="1" spc="5" dirty="0">
                <a:solidFill>
                  <a:srgbClr val="434DD6"/>
                </a:solidFill>
                <a:cs typeface="Arial"/>
              </a:rPr>
              <a:t>Temp=hot&gt;</a:t>
            </a:r>
            <a:endParaRPr lang="en-IN" sz="2550" dirty="0">
              <a:cs typeface="Arial"/>
            </a:endParaRPr>
          </a:p>
          <a:p>
            <a:pPr marL="483870" indent="-366395">
              <a:lnSpc>
                <a:spcPct val="100000"/>
              </a:lnSpc>
              <a:spcBef>
                <a:spcPts val="355"/>
              </a:spcBef>
              <a:tabLst>
                <a:tab pos="484505" algn="l"/>
                <a:tab pos="485140" algn="l"/>
              </a:tabLst>
            </a:pPr>
            <a:r>
              <a:rPr lang="en-IN" sz="2550" dirty="0">
                <a:cs typeface="Arial MT"/>
              </a:rPr>
              <a:t>Unknown</a:t>
            </a:r>
            <a:r>
              <a:rPr lang="en-IN" sz="2550" spc="-15" dirty="0">
                <a:cs typeface="Arial MT"/>
              </a:rPr>
              <a:t> </a:t>
            </a:r>
            <a:r>
              <a:rPr lang="en-IN" sz="2550" spc="5" dirty="0">
                <a:cs typeface="Arial MT"/>
              </a:rPr>
              <a:t>target</a:t>
            </a:r>
            <a:r>
              <a:rPr lang="en-IN" sz="2550" spc="-10" dirty="0">
                <a:cs typeface="Arial MT"/>
              </a:rPr>
              <a:t> </a:t>
            </a:r>
            <a:r>
              <a:rPr lang="en-IN" sz="2550" spc="5" dirty="0">
                <a:cs typeface="Arial MT"/>
              </a:rPr>
              <a:t>function</a:t>
            </a:r>
            <a:r>
              <a:rPr lang="en-IN" sz="2550" spc="-15" dirty="0">
                <a:cs typeface="Arial MT"/>
              </a:rPr>
              <a:t> </a:t>
            </a:r>
            <a:r>
              <a:rPr lang="en-IN" sz="2550" i="1" dirty="0">
                <a:cs typeface="Times New Roman"/>
              </a:rPr>
              <a:t>f</a:t>
            </a:r>
            <a:r>
              <a:rPr lang="en-IN" sz="2550" i="1" spc="-5" dirty="0">
                <a:cs typeface="Times New Roman"/>
              </a:rPr>
              <a:t> </a:t>
            </a:r>
            <a:r>
              <a:rPr lang="en-IN" sz="2550" dirty="0">
                <a:cs typeface="Times New Roman"/>
              </a:rPr>
              <a:t>:</a:t>
            </a:r>
            <a:r>
              <a:rPr lang="en-IN" sz="2550" spc="-10" dirty="0">
                <a:cs typeface="Times New Roman"/>
              </a:rPr>
              <a:t> </a:t>
            </a:r>
            <a:r>
              <a:rPr lang="en-IN" sz="2550" i="1" spc="5" dirty="0">
                <a:cs typeface="Times New Roman"/>
              </a:rPr>
              <a:t>X</a:t>
            </a:r>
            <a:r>
              <a:rPr lang="en-IN" sz="2550" spc="5" dirty="0">
                <a:cs typeface="Wingdings"/>
              </a:rPr>
              <a:t></a:t>
            </a:r>
            <a:r>
              <a:rPr lang="en-IN" sz="2550" i="1" spc="5" dirty="0">
                <a:cs typeface="Times New Roman"/>
              </a:rPr>
              <a:t>Y</a:t>
            </a:r>
            <a:endParaRPr lang="en-IN" sz="2550" dirty="0">
              <a:cs typeface="Times New Roman"/>
            </a:endParaRPr>
          </a:p>
          <a:p>
            <a:pPr marL="1062355" lvl="1" indent="-457200">
              <a:lnSpc>
                <a:spcPct val="100000"/>
              </a:lnSpc>
              <a:spcBef>
                <a:spcPts val="250"/>
              </a:spcBef>
              <a:buFont typeface="Courier New" panose="02070309020205020404" pitchFamily="49" charset="0"/>
              <a:buChar char="o"/>
              <a:tabLst>
                <a:tab pos="911860" algn="l"/>
              </a:tabLst>
            </a:pPr>
            <a:r>
              <a:rPr lang="en-IN" sz="2550" i="1" spc="5" dirty="0">
                <a:solidFill>
                  <a:srgbClr val="434DD6"/>
                </a:solidFill>
                <a:cs typeface="Arial"/>
              </a:rPr>
              <a:t>Y</a:t>
            </a:r>
            <a:r>
              <a:rPr lang="en-IN" sz="2550" i="1" spc="-20" dirty="0">
                <a:solidFill>
                  <a:srgbClr val="434DD6"/>
                </a:solidFill>
                <a:cs typeface="Arial"/>
              </a:rPr>
              <a:t> </a:t>
            </a:r>
            <a:r>
              <a:rPr lang="en-IN" sz="2550" dirty="0">
                <a:solidFill>
                  <a:srgbClr val="434DD6"/>
                </a:solidFill>
                <a:cs typeface="Arial MT"/>
              </a:rPr>
              <a:t>is</a:t>
            </a:r>
            <a:r>
              <a:rPr lang="en-IN" sz="2550" spc="-20" dirty="0">
                <a:solidFill>
                  <a:srgbClr val="434DD6"/>
                </a:solidFill>
                <a:cs typeface="Arial MT"/>
              </a:rPr>
              <a:t> </a:t>
            </a:r>
            <a:r>
              <a:rPr lang="en-IN" sz="2550" dirty="0">
                <a:solidFill>
                  <a:srgbClr val="434DD6"/>
                </a:solidFill>
                <a:cs typeface="Arial MT"/>
              </a:rPr>
              <a:t>discrete</a:t>
            </a:r>
            <a:r>
              <a:rPr lang="en-IN" sz="2550" spc="-20" dirty="0">
                <a:solidFill>
                  <a:srgbClr val="434DD6"/>
                </a:solidFill>
                <a:cs typeface="Arial MT"/>
              </a:rPr>
              <a:t> </a:t>
            </a:r>
            <a:r>
              <a:rPr lang="en-IN" sz="2550" spc="5" dirty="0">
                <a:solidFill>
                  <a:srgbClr val="434DD6"/>
                </a:solidFill>
                <a:cs typeface="Arial MT"/>
              </a:rPr>
              <a:t>valued</a:t>
            </a:r>
            <a:endParaRPr lang="en-IN" sz="2550" dirty="0">
              <a:cs typeface="Arial MT"/>
            </a:endParaRPr>
          </a:p>
          <a:p>
            <a:pPr marL="483870" indent="-366395">
              <a:lnSpc>
                <a:spcPct val="100000"/>
              </a:lnSpc>
              <a:spcBef>
                <a:spcPts val="355"/>
              </a:spcBef>
              <a:tabLst>
                <a:tab pos="484505" algn="l"/>
                <a:tab pos="485140" algn="l"/>
              </a:tabLst>
            </a:pPr>
            <a:r>
              <a:rPr lang="en-IN" sz="2550" spc="5" dirty="0">
                <a:cs typeface="Arial MT"/>
              </a:rPr>
              <a:t>Set</a:t>
            </a:r>
            <a:r>
              <a:rPr lang="en-IN" sz="2550" spc="-5" dirty="0">
                <a:cs typeface="Arial MT"/>
              </a:rPr>
              <a:t> </a:t>
            </a:r>
            <a:r>
              <a:rPr lang="en-IN" sz="2550" dirty="0">
                <a:cs typeface="Arial MT"/>
              </a:rPr>
              <a:t>of</a:t>
            </a:r>
            <a:r>
              <a:rPr lang="en-IN" sz="2550" spc="-5" dirty="0">
                <a:cs typeface="Arial MT"/>
              </a:rPr>
              <a:t> </a:t>
            </a:r>
            <a:r>
              <a:rPr lang="en-IN" sz="2550" spc="5" dirty="0">
                <a:cs typeface="Arial MT"/>
              </a:rPr>
              <a:t>function</a:t>
            </a:r>
            <a:r>
              <a:rPr lang="en-IN" sz="2550" spc="-5" dirty="0">
                <a:cs typeface="Arial MT"/>
              </a:rPr>
              <a:t> </a:t>
            </a:r>
            <a:r>
              <a:rPr lang="en-IN" sz="2550" dirty="0">
                <a:cs typeface="Arial MT"/>
              </a:rPr>
              <a:t>hypotheses</a:t>
            </a:r>
            <a:r>
              <a:rPr lang="en-IN" sz="2550" spc="-5" dirty="0">
                <a:cs typeface="Arial MT"/>
              </a:rPr>
              <a:t> </a:t>
            </a:r>
            <a:r>
              <a:rPr lang="en-IN" sz="2550" i="1" spc="5" dirty="0">
                <a:cs typeface="Times New Roman"/>
              </a:rPr>
              <a:t>H</a:t>
            </a:r>
            <a:r>
              <a:rPr lang="en-IN" sz="2550" spc="5" dirty="0">
                <a:cs typeface="Arial MT"/>
              </a:rPr>
              <a:t>={</a:t>
            </a:r>
            <a:r>
              <a:rPr lang="en-IN" sz="2550" spc="-5" dirty="0">
                <a:cs typeface="Arial MT"/>
              </a:rPr>
              <a:t> </a:t>
            </a:r>
            <a:r>
              <a:rPr lang="en-IN" sz="2550" i="1" spc="5" dirty="0">
                <a:cs typeface="Times New Roman"/>
              </a:rPr>
              <a:t>h</a:t>
            </a:r>
            <a:r>
              <a:rPr lang="en-IN" sz="2550" i="1" spc="65" dirty="0">
                <a:cs typeface="Times New Roman"/>
              </a:rPr>
              <a:t> </a:t>
            </a:r>
            <a:r>
              <a:rPr lang="en-IN" sz="2550" dirty="0">
                <a:cs typeface="Arial MT"/>
              </a:rPr>
              <a:t>|</a:t>
            </a:r>
            <a:r>
              <a:rPr lang="en-IN" sz="2550" spc="-5" dirty="0">
                <a:cs typeface="Arial MT"/>
              </a:rPr>
              <a:t> </a:t>
            </a:r>
            <a:r>
              <a:rPr lang="en-IN" sz="2550" i="1" spc="5" dirty="0">
                <a:cs typeface="Times New Roman"/>
              </a:rPr>
              <a:t>h</a:t>
            </a:r>
            <a:r>
              <a:rPr lang="en-IN" sz="2550" i="1" spc="-5" dirty="0">
                <a:cs typeface="Times New Roman"/>
              </a:rPr>
              <a:t> </a:t>
            </a:r>
            <a:r>
              <a:rPr lang="en-IN" sz="2550" dirty="0">
                <a:cs typeface="Arial MT"/>
              </a:rPr>
              <a:t>:</a:t>
            </a:r>
            <a:r>
              <a:rPr lang="en-IN" sz="2550" spc="-5" dirty="0">
                <a:cs typeface="Arial MT"/>
              </a:rPr>
              <a:t> </a:t>
            </a:r>
            <a:r>
              <a:rPr lang="en-IN" sz="2550" i="1" spc="5" dirty="0">
                <a:cs typeface="Times New Roman"/>
              </a:rPr>
              <a:t>X</a:t>
            </a:r>
            <a:r>
              <a:rPr lang="en-IN" sz="2550" spc="5" dirty="0">
                <a:cs typeface="Wingdings"/>
              </a:rPr>
              <a:t></a:t>
            </a:r>
            <a:r>
              <a:rPr lang="en-IN" sz="2550" i="1" spc="5" dirty="0">
                <a:cs typeface="Times New Roman"/>
              </a:rPr>
              <a:t>Y</a:t>
            </a:r>
            <a:r>
              <a:rPr lang="en-IN" sz="2550" i="1" dirty="0">
                <a:cs typeface="Times New Roman"/>
              </a:rPr>
              <a:t> </a:t>
            </a:r>
            <a:r>
              <a:rPr lang="en-IN" sz="2550" spc="5" dirty="0">
                <a:cs typeface="Times New Roman"/>
              </a:rPr>
              <a:t>}</a:t>
            </a:r>
            <a:endParaRPr lang="en-IN" sz="2550" dirty="0">
              <a:cs typeface="Times New Roman"/>
            </a:endParaRPr>
          </a:p>
          <a:p>
            <a:pPr marL="1062355" lvl="1" indent="-457200">
              <a:lnSpc>
                <a:spcPct val="100000"/>
              </a:lnSpc>
              <a:spcBef>
                <a:spcPts val="445"/>
              </a:spcBef>
              <a:buFont typeface="Courier New" panose="02070309020205020404" pitchFamily="49" charset="0"/>
              <a:buChar char="o"/>
              <a:tabLst>
                <a:tab pos="911860" algn="l"/>
              </a:tabLst>
            </a:pPr>
            <a:r>
              <a:rPr lang="en-IN" sz="2550" dirty="0">
                <a:solidFill>
                  <a:srgbClr val="434DD6"/>
                </a:solidFill>
                <a:cs typeface="Arial MT"/>
              </a:rPr>
              <a:t>each</a:t>
            </a:r>
            <a:r>
              <a:rPr lang="en-IN" sz="2550" spc="-10" dirty="0">
                <a:solidFill>
                  <a:srgbClr val="434DD6"/>
                </a:solidFill>
                <a:cs typeface="Arial MT"/>
              </a:rPr>
              <a:t> </a:t>
            </a:r>
            <a:r>
              <a:rPr lang="en-IN" sz="2550" dirty="0">
                <a:solidFill>
                  <a:srgbClr val="434DD6"/>
                </a:solidFill>
                <a:cs typeface="Arial MT"/>
              </a:rPr>
              <a:t>hypothesis </a:t>
            </a:r>
            <a:r>
              <a:rPr lang="en-IN" sz="2950" i="1" spc="15" dirty="0">
                <a:solidFill>
                  <a:srgbClr val="434DD6"/>
                </a:solidFill>
                <a:cs typeface="Times New Roman"/>
              </a:rPr>
              <a:t>h</a:t>
            </a:r>
            <a:r>
              <a:rPr lang="en-IN" sz="2950" i="1" spc="-35" dirty="0">
                <a:solidFill>
                  <a:srgbClr val="434DD6"/>
                </a:solidFill>
                <a:cs typeface="Times New Roman"/>
              </a:rPr>
              <a:t> </a:t>
            </a:r>
            <a:r>
              <a:rPr lang="en-IN" sz="2550" dirty="0">
                <a:solidFill>
                  <a:srgbClr val="434DD6"/>
                </a:solidFill>
                <a:cs typeface="Arial MT"/>
              </a:rPr>
              <a:t>is</a:t>
            </a:r>
            <a:r>
              <a:rPr lang="en-IN" sz="2550" spc="-10" dirty="0">
                <a:solidFill>
                  <a:srgbClr val="434DD6"/>
                </a:solidFill>
                <a:cs typeface="Arial MT"/>
              </a:rPr>
              <a:t> </a:t>
            </a:r>
            <a:r>
              <a:rPr lang="en-IN" sz="2550" spc="5" dirty="0">
                <a:solidFill>
                  <a:srgbClr val="434DD6"/>
                </a:solidFill>
                <a:cs typeface="Arial MT"/>
              </a:rPr>
              <a:t>a</a:t>
            </a:r>
            <a:r>
              <a:rPr lang="en-IN" sz="2550" spc="-10" dirty="0">
                <a:solidFill>
                  <a:srgbClr val="434DD6"/>
                </a:solidFill>
                <a:cs typeface="Arial MT"/>
              </a:rPr>
              <a:t> </a:t>
            </a:r>
            <a:r>
              <a:rPr lang="en-IN" sz="2550" dirty="0">
                <a:solidFill>
                  <a:srgbClr val="434DD6"/>
                </a:solidFill>
                <a:cs typeface="Arial MT"/>
              </a:rPr>
              <a:t>decision</a:t>
            </a:r>
            <a:r>
              <a:rPr lang="en-IN" sz="2550" spc="-5" dirty="0">
                <a:solidFill>
                  <a:srgbClr val="434DD6"/>
                </a:solidFill>
                <a:cs typeface="Arial MT"/>
              </a:rPr>
              <a:t> </a:t>
            </a:r>
            <a:r>
              <a:rPr lang="en-IN" sz="2550" spc="5" dirty="0">
                <a:solidFill>
                  <a:srgbClr val="434DD6"/>
                </a:solidFill>
                <a:cs typeface="Arial MT"/>
              </a:rPr>
              <a:t>tree</a:t>
            </a:r>
            <a:endParaRPr lang="en-IN" sz="2550" dirty="0">
              <a:cs typeface="Arial MT"/>
            </a:endParaRPr>
          </a:p>
          <a:p>
            <a:pPr marL="1062355" lvl="1" indent="-457200">
              <a:lnSpc>
                <a:spcPct val="100000"/>
              </a:lnSpc>
              <a:spcBef>
                <a:spcPts val="405"/>
              </a:spcBef>
              <a:buFont typeface="Courier New" panose="02070309020205020404" pitchFamily="49" charset="0"/>
              <a:buChar char="o"/>
              <a:tabLst>
                <a:tab pos="911860" algn="l"/>
              </a:tabLst>
            </a:pPr>
            <a:r>
              <a:rPr lang="en-IN" sz="2550" spc="5" dirty="0">
                <a:solidFill>
                  <a:srgbClr val="434DD6"/>
                </a:solidFill>
                <a:cs typeface="Arial MT"/>
              </a:rPr>
              <a:t>trees</a:t>
            </a:r>
            <a:r>
              <a:rPr lang="en-IN" sz="2550" spc="-10" dirty="0">
                <a:solidFill>
                  <a:srgbClr val="434DD6"/>
                </a:solidFill>
                <a:cs typeface="Arial MT"/>
              </a:rPr>
              <a:t> </a:t>
            </a:r>
            <a:r>
              <a:rPr lang="en-IN" sz="2550" spc="5" dirty="0">
                <a:solidFill>
                  <a:srgbClr val="434DD6"/>
                </a:solidFill>
                <a:cs typeface="Arial MT"/>
              </a:rPr>
              <a:t>sorts</a:t>
            </a:r>
            <a:r>
              <a:rPr lang="en-IN" sz="2550" spc="-15" dirty="0">
                <a:solidFill>
                  <a:srgbClr val="434DD6"/>
                </a:solidFill>
                <a:cs typeface="Arial MT"/>
              </a:rPr>
              <a:t> </a:t>
            </a:r>
            <a:r>
              <a:rPr lang="en-IN" sz="2950" i="1" spc="15" dirty="0">
                <a:solidFill>
                  <a:srgbClr val="434DD6"/>
                </a:solidFill>
                <a:cs typeface="Times New Roman"/>
              </a:rPr>
              <a:t>x</a:t>
            </a:r>
            <a:r>
              <a:rPr lang="en-IN" sz="2950" i="1" spc="-40" dirty="0">
                <a:solidFill>
                  <a:srgbClr val="434DD6"/>
                </a:solidFill>
                <a:cs typeface="Times New Roman"/>
              </a:rPr>
              <a:t> </a:t>
            </a:r>
            <a:r>
              <a:rPr lang="en-IN" sz="2550" spc="5" dirty="0">
                <a:solidFill>
                  <a:srgbClr val="434DD6"/>
                </a:solidFill>
                <a:cs typeface="Arial MT"/>
              </a:rPr>
              <a:t>to</a:t>
            </a:r>
            <a:r>
              <a:rPr lang="en-IN" sz="2550" spc="-5" dirty="0">
                <a:solidFill>
                  <a:srgbClr val="434DD6"/>
                </a:solidFill>
                <a:cs typeface="Arial MT"/>
              </a:rPr>
              <a:t> </a:t>
            </a:r>
            <a:r>
              <a:rPr lang="en-IN" sz="2550" dirty="0">
                <a:solidFill>
                  <a:srgbClr val="434DD6"/>
                </a:solidFill>
                <a:cs typeface="Arial MT"/>
              </a:rPr>
              <a:t>leaf,</a:t>
            </a:r>
            <a:r>
              <a:rPr lang="en-IN" sz="2550" spc="-10" dirty="0">
                <a:solidFill>
                  <a:srgbClr val="434DD6"/>
                </a:solidFill>
                <a:cs typeface="Arial MT"/>
              </a:rPr>
              <a:t> </a:t>
            </a:r>
            <a:r>
              <a:rPr lang="en-IN" sz="2550" dirty="0">
                <a:solidFill>
                  <a:srgbClr val="434DD6"/>
                </a:solidFill>
                <a:cs typeface="Arial MT"/>
              </a:rPr>
              <a:t>which</a:t>
            </a:r>
            <a:r>
              <a:rPr lang="en-IN" sz="2550" spc="-10" dirty="0">
                <a:solidFill>
                  <a:srgbClr val="434DD6"/>
                </a:solidFill>
                <a:cs typeface="Arial MT"/>
              </a:rPr>
              <a:t> </a:t>
            </a:r>
            <a:r>
              <a:rPr lang="en-IN" sz="2550" dirty="0">
                <a:solidFill>
                  <a:srgbClr val="434DD6"/>
                </a:solidFill>
                <a:cs typeface="Arial MT"/>
              </a:rPr>
              <a:t>assigns</a:t>
            </a:r>
            <a:r>
              <a:rPr lang="en-IN" sz="2550" spc="5" dirty="0">
                <a:solidFill>
                  <a:srgbClr val="434DD6"/>
                </a:solidFill>
                <a:cs typeface="Arial MT"/>
              </a:rPr>
              <a:t> </a:t>
            </a:r>
            <a:r>
              <a:rPr lang="en-IN" sz="2950" i="1" spc="15" dirty="0">
                <a:solidFill>
                  <a:srgbClr val="434DD6"/>
                </a:solidFill>
                <a:cs typeface="Times New Roman"/>
              </a:rPr>
              <a:t>y</a:t>
            </a:r>
            <a:endParaRPr lang="en-IN" sz="2950" dirty="0">
              <a:cs typeface="Times New Roman"/>
            </a:endParaRPr>
          </a:p>
        </p:txBody>
      </p:sp>
      <p:sp>
        <p:nvSpPr>
          <p:cNvPr id="4" name="object 4">
            <a:extLst>
              <a:ext uri="{FF2B5EF4-FFF2-40B4-BE49-F238E27FC236}">
                <a16:creationId xmlns="" xmlns:a16="http://schemas.microsoft.com/office/drawing/2014/main" id="{DE1E4914-251A-A1FA-BA40-162DD6372ADB}"/>
              </a:ext>
            </a:extLst>
          </p:cNvPr>
          <p:cNvSpPr txBox="1">
            <a:spLocks/>
          </p:cNvSpPr>
          <p:nvPr/>
        </p:nvSpPr>
        <p:spPr>
          <a:xfrm>
            <a:off x="457200" y="153045"/>
            <a:ext cx="5494020" cy="741680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Helvetica" panose="020B0604020202030204" pitchFamily="34" charset="0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IN" dirty="0"/>
              <a:t>Decision</a:t>
            </a:r>
            <a:r>
              <a:rPr lang="en-IN" spc="-30" dirty="0"/>
              <a:t> </a:t>
            </a:r>
            <a:r>
              <a:rPr lang="en-IN" spc="-90" dirty="0"/>
              <a:t>Tree</a:t>
            </a:r>
            <a:r>
              <a:rPr lang="en-IN" spc="-30" dirty="0"/>
              <a:t> </a:t>
            </a:r>
            <a:r>
              <a:rPr lang="en-IN" dirty="0"/>
              <a:t>Learning</a:t>
            </a:r>
          </a:p>
        </p:txBody>
      </p:sp>
    </p:spTree>
    <p:extLst>
      <p:ext uri="{BB962C8B-B14F-4D97-AF65-F5344CB8AC3E}">
        <p14:creationId xmlns:p14="http://schemas.microsoft.com/office/powerpoint/2010/main" val="85033740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691" y="1530434"/>
            <a:ext cx="11951650" cy="511962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033658" y="4493623"/>
            <a:ext cx="545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/No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046721" y="4916913"/>
            <a:ext cx="575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/Yes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xmlns="" id="{8D714B05-ED1C-45A6-B806-477F2A042FF2}"/>
                  </a:ext>
                </a:extLst>
              </p14:cNvPr>
              <p14:cNvContentPartPr/>
              <p14:nvPr/>
            </p14:nvContentPartPr>
            <p14:xfrm>
              <a:off x="6433878" y="4905233"/>
              <a:ext cx="470160" cy="324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8D714B05-ED1C-45A6-B806-477F2A042FF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397878" y="4869233"/>
                <a:ext cx="541800" cy="39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xmlns="" id="{80AAC80B-8ED8-4479-9702-664A4D04496A}"/>
                  </a:ext>
                </a:extLst>
              </p14:cNvPr>
              <p14:cNvContentPartPr/>
              <p14:nvPr/>
            </p14:nvContentPartPr>
            <p14:xfrm>
              <a:off x="6429558" y="4769153"/>
              <a:ext cx="390240" cy="475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80AAC80B-8ED8-4479-9702-664A4D04496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393918" y="4733153"/>
                <a:ext cx="461880" cy="11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xmlns="" id="{0984C20D-84A0-4E7D-AB5B-3F754A1F0BC9}"/>
                  </a:ext>
                </a:extLst>
              </p14:cNvPr>
              <p14:cNvContentPartPr/>
              <p14:nvPr/>
            </p14:nvContentPartPr>
            <p14:xfrm>
              <a:off x="11574589" y="6508995"/>
              <a:ext cx="357120" cy="471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0984C20D-84A0-4E7D-AB5B-3F754A1F0BC9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1538949" y="6472995"/>
                <a:ext cx="428760" cy="11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xmlns="" id="{AA4AC0DD-214B-453E-891F-F7921A551D23}"/>
                  </a:ext>
                </a:extLst>
              </p14:cNvPr>
              <p14:cNvContentPartPr/>
              <p14:nvPr/>
            </p14:nvContentPartPr>
            <p14:xfrm>
              <a:off x="10807644" y="4970260"/>
              <a:ext cx="184320" cy="17352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AA4AC0DD-214B-453E-891F-F7921A551D23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0790004" y="4952260"/>
                <a:ext cx="219960" cy="209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29485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381" y="1323225"/>
            <a:ext cx="11233416" cy="507991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xmlns="" id="{95EE8920-5B12-4C8A-A8C7-CCAF2892C1B0}"/>
                  </a:ext>
                </a:extLst>
              </p14:cNvPr>
              <p14:cNvContentPartPr/>
              <p14:nvPr/>
            </p14:nvContentPartPr>
            <p14:xfrm>
              <a:off x="5241918" y="4536953"/>
              <a:ext cx="192240" cy="369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95EE8920-5B12-4C8A-A8C7-CCAF2892C1B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205918" y="4500953"/>
                <a:ext cx="263880" cy="44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xmlns="" id="{827BEC19-6F9E-4595-AE14-507C552955B0}"/>
                  </a:ext>
                </a:extLst>
              </p14:cNvPr>
              <p14:cNvContentPartPr/>
              <p14:nvPr/>
            </p14:nvContentPartPr>
            <p14:xfrm>
              <a:off x="4990828" y="4155618"/>
              <a:ext cx="595800" cy="69264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827BEC19-6F9E-4595-AE14-507C552955B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954828" y="4119618"/>
                <a:ext cx="667440" cy="764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06333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914" y="1540180"/>
            <a:ext cx="11392644" cy="492222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xmlns="" id="{38B894D8-A736-4575-8789-0426A186E4A1}"/>
                  </a:ext>
                </a:extLst>
              </p14:cNvPr>
              <p14:cNvContentPartPr/>
              <p14:nvPr/>
            </p14:nvContentPartPr>
            <p14:xfrm>
              <a:off x="7509640" y="5606115"/>
              <a:ext cx="461392" cy="593325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38B894D8-A736-4575-8789-0426A186E4A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473650" y="5570112"/>
                <a:ext cx="533012" cy="6649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xmlns="" id="{5B7C9031-6CA0-4FBA-AFDF-7877CFC19A6D}"/>
                  </a:ext>
                </a:extLst>
              </p14:cNvPr>
              <p14:cNvContentPartPr/>
              <p14:nvPr/>
            </p14:nvContentPartPr>
            <p14:xfrm>
              <a:off x="11447149" y="6312435"/>
              <a:ext cx="456120" cy="14508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5B7C9031-6CA0-4FBA-AFDF-7877CFC19A6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411509" y="6276435"/>
                <a:ext cx="527760" cy="216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01233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433878"/>
            <a:ext cx="11702362" cy="505113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xmlns="" id="{1C1E0E7B-F481-441F-B857-D2884B499658}"/>
                  </a:ext>
                </a:extLst>
              </p14:cNvPr>
              <p14:cNvContentPartPr/>
              <p14:nvPr/>
            </p14:nvContentPartPr>
            <p14:xfrm>
              <a:off x="11643349" y="6359595"/>
              <a:ext cx="320040" cy="831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1C1E0E7B-F481-441F-B857-D2884B49965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607349" y="6323595"/>
                <a:ext cx="391680" cy="154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33603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261989" y="1645511"/>
            <a:ext cx="11091811" cy="4711566"/>
            <a:chOff x="261989" y="1645511"/>
            <a:chExt cx="11091811" cy="4711566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1989" y="1645511"/>
              <a:ext cx="11091811" cy="4711566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58886" y="4362995"/>
              <a:ext cx="4790720" cy="1685108"/>
            </a:xfrm>
            <a:prstGeom prst="rect">
              <a:avLst/>
            </a:prstGeom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xmlns="" id="{E8826CC2-FA64-458B-9856-E8C576DF7E6F}"/>
                  </a:ext>
                </a:extLst>
              </p14:cNvPr>
              <p14:cNvContentPartPr/>
              <p14:nvPr/>
            </p14:nvContentPartPr>
            <p14:xfrm>
              <a:off x="10840909" y="5045595"/>
              <a:ext cx="569880" cy="129708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E8826CC2-FA64-458B-9856-E8C576DF7E6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805246" y="5009955"/>
                <a:ext cx="641565" cy="1368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9190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2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976" y="1507131"/>
            <a:ext cx="5404172" cy="490496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1148" y="1661214"/>
            <a:ext cx="5963801" cy="475088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xmlns="" id="{31EF393C-FF62-4EFD-B300-CBFA04A017B1}"/>
                  </a:ext>
                </a:extLst>
              </p14:cNvPr>
              <p14:cNvContentPartPr/>
              <p14:nvPr/>
            </p14:nvContentPartPr>
            <p14:xfrm>
              <a:off x="9425029" y="3847225"/>
              <a:ext cx="960120" cy="4370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31EF393C-FF62-4EFD-B300-CBFA04A017B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389029" y="3811585"/>
                <a:ext cx="1031760" cy="508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63123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2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466976" y="1507131"/>
            <a:ext cx="11258048" cy="4904963"/>
            <a:chOff x="466976" y="1507131"/>
            <a:chExt cx="11258048" cy="4904963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6976" y="1507131"/>
              <a:ext cx="5404172" cy="4904963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25602" y="1652406"/>
              <a:ext cx="5899422" cy="4524557"/>
            </a:xfrm>
            <a:prstGeom prst="rect">
              <a:avLst/>
            </a:prstGeom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xmlns="" id="{9CC22DC1-4887-41E0-B2EF-6D9BB7EA2A60}"/>
                  </a:ext>
                </a:extLst>
              </p14:cNvPr>
              <p14:cNvContentPartPr/>
              <p14:nvPr/>
            </p14:nvContentPartPr>
            <p14:xfrm>
              <a:off x="7880269" y="3995545"/>
              <a:ext cx="536040" cy="2559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9CC22DC1-4887-41E0-B2EF-6D9BB7EA2A6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844269" y="3959905"/>
                <a:ext cx="607680" cy="32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xmlns="" id="{AE5AC3BD-08E0-4515-BF7C-9AFFDD5C88E6}"/>
                  </a:ext>
                </a:extLst>
              </p14:cNvPr>
              <p14:cNvContentPartPr/>
              <p14:nvPr/>
            </p14:nvContentPartPr>
            <p14:xfrm>
              <a:off x="8008069" y="4331425"/>
              <a:ext cx="325080" cy="6804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AE5AC3BD-08E0-4515-BF7C-9AFFDD5C88E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972429" y="4295425"/>
                <a:ext cx="396720" cy="139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64900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2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976" y="1507131"/>
            <a:ext cx="5404172" cy="490496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0136" y="1647436"/>
            <a:ext cx="5532006" cy="315529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8319" y="4456107"/>
            <a:ext cx="5235482" cy="172085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xmlns="" id="{34E1BDBA-E46A-4C03-A939-B03E130D6576}"/>
                  </a:ext>
                </a:extLst>
              </p14:cNvPr>
              <p14:cNvContentPartPr/>
              <p14:nvPr/>
            </p14:nvContentPartPr>
            <p14:xfrm>
              <a:off x="10943638" y="6071235"/>
              <a:ext cx="349920" cy="493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34E1BDBA-E46A-4C03-A939-B03E130D657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907998" y="6035235"/>
                <a:ext cx="421560" cy="120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01873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2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466976" y="1507131"/>
            <a:ext cx="10890549" cy="4904963"/>
            <a:chOff x="466976" y="1507131"/>
            <a:chExt cx="10890549" cy="4904963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7499" y="1507131"/>
              <a:ext cx="5510026" cy="3570434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/>
            <a:srcRect l="-165" t="23435" r="499" b="1518"/>
            <a:stretch/>
          </p:blipFill>
          <p:spPr>
            <a:xfrm>
              <a:off x="5812963" y="5042683"/>
              <a:ext cx="5544562" cy="1291454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6976" y="1507131"/>
              <a:ext cx="5404172" cy="4904963"/>
            </a:xfrm>
            <a:prstGeom prst="rect">
              <a:avLst/>
            </a:prstGeom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xmlns="" id="{4F150A16-E9A4-4B7E-97AE-C2FF78D9FB92}"/>
                  </a:ext>
                </a:extLst>
              </p14:cNvPr>
              <p14:cNvContentPartPr/>
              <p14:nvPr/>
            </p14:nvContentPartPr>
            <p14:xfrm>
              <a:off x="12244318" y="5342235"/>
              <a:ext cx="72720" cy="4921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4F150A16-E9A4-4B7E-97AE-C2FF78D9FB9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208678" y="5306235"/>
                <a:ext cx="144360" cy="56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xmlns="" id="{33D619EB-BD7B-4FE6-A913-88AC1D8BADD0}"/>
                  </a:ext>
                </a:extLst>
              </p14:cNvPr>
              <p14:cNvContentPartPr/>
              <p14:nvPr/>
            </p14:nvContentPartPr>
            <p14:xfrm>
              <a:off x="10257478" y="2752573"/>
              <a:ext cx="468720" cy="3351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3D619EB-BD7B-4FE6-A913-88AC1D8BADD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221478" y="2716933"/>
                <a:ext cx="540360" cy="406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41529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2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466976" y="1507131"/>
            <a:ext cx="10886824" cy="4904963"/>
            <a:chOff x="466976" y="1507131"/>
            <a:chExt cx="10886824" cy="4904963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69406" y="1590494"/>
              <a:ext cx="5484394" cy="447248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6976" y="1507131"/>
              <a:ext cx="5404172" cy="49049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34491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6"/>
          <p:cNvSpPr txBox="1">
            <a:spLocks noGrp="1"/>
          </p:cNvSpPr>
          <p:nvPr>
            <p:ph type="title"/>
          </p:nvPr>
        </p:nvSpPr>
        <p:spPr>
          <a:xfrm>
            <a:off x="838200" y="302436"/>
            <a:ext cx="9321800" cy="76436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algn="l">
              <a:buSzPts val="3200"/>
            </a:pPr>
            <a:r>
              <a:rPr lang="en-US" sz="3200" b="1" dirty="0"/>
              <a:t>Decision tree representation (</a:t>
            </a:r>
            <a:r>
              <a:rPr lang="en-US" sz="3200" b="1" dirty="0" err="1"/>
              <a:t>PlayTennis</a:t>
            </a:r>
            <a:r>
              <a:rPr lang="en-US" sz="3200" b="1" dirty="0"/>
              <a:t>)</a:t>
            </a:r>
            <a:endParaRPr dirty="0"/>
          </a:p>
        </p:txBody>
      </p:sp>
      <p:pic>
        <p:nvPicPr>
          <p:cNvPr id="647" name="Google Shape;647;p6"/>
          <p:cNvPicPr preferRelativeResize="0">
            <a:picLocks noGrp="1"/>
          </p:cNvPicPr>
          <p:nvPr>
            <p:ph type="dgm" idx="4294967295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381000" y="1143000"/>
            <a:ext cx="7010400" cy="4114800"/>
          </a:xfrm>
          <a:prstGeom prst="rect">
            <a:avLst/>
          </a:prstGeom>
          <a:noFill/>
          <a:ln>
            <a:noFill/>
          </a:ln>
        </p:spPr>
      </p:pic>
      <p:sp>
        <p:nvSpPr>
          <p:cNvPr id="648" name="Google Shape;648;p6"/>
          <p:cNvSpPr txBox="1"/>
          <p:nvPr/>
        </p:nvSpPr>
        <p:spPr>
          <a:xfrm>
            <a:off x="76200" y="5715000"/>
            <a:ext cx="7619999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2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〈</a:t>
            </a:r>
            <a:r>
              <a:rPr lang="en-US" sz="2000" i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Outlook=Sunny, Temp=Hot, Humidity=High, Wind=Strong</a:t>
            </a:r>
            <a:r>
              <a:rPr lang="en-US" sz="2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〉?     No</a:t>
            </a:r>
            <a:endParaRPr dirty="0"/>
          </a:p>
        </p:txBody>
      </p:sp>
      <p:pic>
        <p:nvPicPr>
          <p:cNvPr id="2" name="Google Shape;714;p13">
            <a:extLst>
              <a:ext uri="{FF2B5EF4-FFF2-40B4-BE49-F238E27FC236}">
                <a16:creationId xmlns="" xmlns:a16="http://schemas.microsoft.com/office/drawing/2014/main" id="{9F042065-5D60-CE51-D490-58926026F1A1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391400" y="1143000"/>
            <a:ext cx="4648200" cy="3657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0138581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257798" y="1457891"/>
            <a:ext cx="11314869" cy="4829160"/>
            <a:chOff x="257798" y="1457891"/>
            <a:chExt cx="11314869" cy="482916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7798" y="1580400"/>
              <a:ext cx="5333105" cy="4706651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90903" y="1457891"/>
              <a:ext cx="5981764" cy="48291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40461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044" y="1524836"/>
            <a:ext cx="11573911" cy="495291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xmlns="" id="{10984970-6B77-405C-B9DF-DD85A07DD60D}"/>
                  </a:ext>
                </a:extLst>
              </p14:cNvPr>
              <p14:cNvContentPartPr/>
              <p14:nvPr/>
            </p14:nvContentPartPr>
            <p14:xfrm>
              <a:off x="8015882" y="4770969"/>
              <a:ext cx="315360" cy="1191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10984970-6B77-405C-B9DF-DD85A07DD60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980242" y="4735329"/>
                <a:ext cx="387000" cy="19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xmlns="" id="{3643FE6D-7B5B-41BB-9FC1-7D95FDE3B760}"/>
                  </a:ext>
                </a:extLst>
              </p14:cNvPr>
              <p14:cNvContentPartPr/>
              <p14:nvPr/>
            </p14:nvContentPartPr>
            <p14:xfrm>
              <a:off x="8891042" y="5092089"/>
              <a:ext cx="226440" cy="2318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3643FE6D-7B5B-41BB-9FC1-7D95FDE3B76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855402" y="5056449"/>
                <a:ext cx="298080" cy="30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xmlns="" id="{A58CD9C3-AC65-4AF6-B3A5-96C871B48F78}"/>
                  </a:ext>
                </a:extLst>
              </p14:cNvPr>
              <p14:cNvContentPartPr/>
              <p14:nvPr/>
            </p14:nvContentPartPr>
            <p14:xfrm>
              <a:off x="9986629" y="6383769"/>
              <a:ext cx="686880" cy="2736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A58CD9C3-AC65-4AF6-B3A5-96C871B48F7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950629" y="6348129"/>
                <a:ext cx="758520" cy="345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55755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3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295400"/>
            <a:ext cx="10861443" cy="5196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094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3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456439" y="1356567"/>
            <a:ext cx="11735561" cy="4820396"/>
            <a:chOff x="456439" y="1356567"/>
            <a:chExt cx="11735561" cy="4820396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6439" y="1356567"/>
              <a:ext cx="11173049" cy="4820396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88002" y="4175509"/>
              <a:ext cx="5503998" cy="20014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68055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3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628349" y="1281527"/>
            <a:ext cx="11497765" cy="5439534"/>
            <a:chOff x="628349" y="1281527"/>
            <a:chExt cx="11497765" cy="5439534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8349" y="1281527"/>
              <a:ext cx="6258798" cy="5439534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96998" y="1909703"/>
              <a:ext cx="5029116" cy="2616303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88628" y="4610083"/>
              <a:ext cx="5110600" cy="183892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11815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3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628349" y="1281527"/>
            <a:ext cx="11164009" cy="5439534"/>
            <a:chOff x="628349" y="1281527"/>
            <a:chExt cx="11164009" cy="5439534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8349" y="1281527"/>
              <a:ext cx="6258798" cy="5439534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87147" y="1281527"/>
              <a:ext cx="4905210" cy="2110299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87148" y="3562235"/>
              <a:ext cx="4905210" cy="13943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07560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3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628349" y="1281527"/>
            <a:ext cx="10935302" cy="5439534"/>
            <a:chOff x="628349" y="1281527"/>
            <a:chExt cx="10935302" cy="5439534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8349" y="1281527"/>
              <a:ext cx="6258798" cy="5439534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87147" y="1576551"/>
              <a:ext cx="4578741" cy="2448171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96998" y="4406479"/>
              <a:ext cx="4466653" cy="13425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45988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3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399" y="1281527"/>
            <a:ext cx="6258798" cy="543953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0572" y="1799499"/>
            <a:ext cx="5575132" cy="452292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xmlns="" id="{4239C718-D23F-4B6F-A517-CB69CAEE2397}"/>
                  </a:ext>
                </a:extLst>
              </p14:cNvPr>
              <p14:cNvContentPartPr/>
              <p14:nvPr/>
            </p14:nvContentPartPr>
            <p14:xfrm>
              <a:off x="12271189" y="4952409"/>
              <a:ext cx="73440" cy="7581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4239C718-D23F-4B6F-A517-CB69CAEE239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235549" y="4916409"/>
                <a:ext cx="145080" cy="82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xmlns="" id="{A54ACDBD-8B56-41E4-808B-A631005CE812}"/>
                  </a:ext>
                </a:extLst>
              </p14:cNvPr>
              <p14:cNvContentPartPr/>
              <p14:nvPr/>
            </p14:nvContentPartPr>
            <p14:xfrm>
              <a:off x="11172469" y="2906293"/>
              <a:ext cx="583920" cy="3456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A54ACDBD-8B56-41E4-808B-A631005CE81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136829" y="2870653"/>
                <a:ext cx="655560" cy="417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50404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549" y="-284006"/>
            <a:ext cx="10515600" cy="1325563"/>
          </a:xfrm>
        </p:spPr>
        <p:txBody>
          <a:bodyPr/>
          <a:lstStyle/>
          <a:p>
            <a:r>
              <a:rPr lang="en-US" dirty="0"/>
              <a:t>Example 3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223399" y="1281527"/>
            <a:ext cx="11238130" cy="5439534"/>
            <a:chOff x="223399" y="1281527"/>
            <a:chExt cx="11238130" cy="5439534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3399" y="1281527"/>
              <a:ext cx="6258798" cy="5439534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74469" y="1367264"/>
              <a:ext cx="5087060" cy="5268060"/>
            </a:xfrm>
            <a:prstGeom prst="rect">
              <a:avLst/>
            </a:prstGeom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xmlns="" id="{D47C942F-8CDE-48B1-8690-9EBBA0DDE278}"/>
                  </a:ext>
                </a:extLst>
              </p14:cNvPr>
              <p14:cNvContentPartPr/>
              <p14:nvPr/>
            </p14:nvContentPartPr>
            <p14:xfrm>
              <a:off x="7139477" y="2217017"/>
              <a:ext cx="341280" cy="3078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D47C942F-8CDE-48B1-8690-9EBBA0DDE27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103837" y="2181017"/>
                <a:ext cx="412920" cy="379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98993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3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420570" y="1380361"/>
            <a:ext cx="12114858" cy="5111879"/>
            <a:chOff x="420570" y="1380361"/>
            <a:chExt cx="12114858" cy="5111879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0570" y="1380361"/>
              <a:ext cx="5814207" cy="5111879"/>
            </a:xfrm>
            <a:prstGeom prst="rect">
              <a:avLst/>
            </a:prstGeom>
          </p:spPr>
        </p:pic>
        <p:grpSp>
          <p:nvGrpSpPr>
            <p:cNvPr id="6" name="Group 5"/>
            <p:cNvGrpSpPr/>
            <p:nvPr/>
          </p:nvGrpSpPr>
          <p:grpSpPr>
            <a:xfrm>
              <a:off x="6234777" y="1380361"/>
              <a:ext cx="6300651" cy="4820396"/>
              <a:chOff x="5891349" y="1356567"/>
              <a:chExt cx="6300651" cy="4820396"/>
            </a:xfrm>
          </p:grpSpPr>
          <p:pic>
            <p:nvPicPr>
              <p:cNvPr id="7" name="Picture 6"/>
              <p:cNvPicPr>
                <a:picLocks noChangeAspect="1"/>
              </p:cNvPicPr>
              <p:nvPr/>
            </p:nvPicPr>
            <p:blipFill rotWithShape="1">
              <a:blip r:embed="rId3"/>
              <a:srcRect l="48643"/>
              <a:stretch/>
            </p:blipFill>
            <p:spPr>
              <a:xfrm>
                <a:off x="5891349" y="1356567"/>
                <a:ext cx="5738139" cy="4820396"/>
              </a:xfrm>
              <a:prstGeom prst="rect">
                <a:avLst/>
              </a:prstGeom>
            </p:spPr>
          </p:pic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688002" y="4175509"/>
                <a:ext cx="5503998" cy="2001454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4051334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4" name="Google Shape;654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95600" y="2895600"/>
            <a:ext cx="5410200" cy="3176587"/>
          </a:xfrm>
          <a:prstGeom prst="rect">
            <a:avLst/>
          </a:prstGeom>
          <a:noFill/>
          <a:ln>
            <a:noFill/>
          </a:ln>
        </p:spPr>
      </p:pic>
      <p:sp>
        <p:nvSpPr>
          <p:cNvPr id="655" name="Google Shape;655;p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r>
              <a:rPr lang="en-US" b="1"/>
              <a:t>Decision trees expressivity</a:t>
            </a:r>
            <a:endParaRPr/>
          </a:p>
        </p:txBody>
      </p:sp>
      <p:sp>
        <p:nvSpPr>
          <p:cNvPr id="656" name="Google Shape;656;p7"/>
          <p:cNvSpPr txBox="1">
            <a:spLocks noGrp="1"/>
          </p:cNvSpPr>
          <p:nvPr>
            <p:ph type="body" sz="quarter" idx="13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/>
          <a:p>
            <a:pPr marL="742950" lvl="1" indent="-285750">
              <a:spcBef>
                <a:spcPts val="400"/>
              </a:spcBef>
              <a:buSzPts val="2000"/>
              <a:buNone/>
            </a:pP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lang="en-US" sz="2000" i="1" dirty="0">
                <a:latin typeface="Times New Roman"/>
                <a:ea typeface="Times New Roman"/>
                <a:cs typeface="Times New Roman"/>
                <a:sym typeface="Times New Roman"/>
              </a:rPr>
              <a:t>Outlook = Sunny </a:t>
            </a: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∧</a:t>
            </a:r>
            <a:r>
              <a:rPr lang="en-US" sz="2000" i="1" dirty="0">
                <a:latin typeface="Times New Roman"/>
                <a:ea typeface="Times New Roman"/>
                <a:cs typeface="Times New Roman"/>
                <a:sym typeface="Times New Roman"/>
              </a:rPr>
              <a:t> Humidity = Normal</a:t>
            </a: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) ∨</a:t>
            </a:r>
            <a:endParaRPr dirty="0"/>
          </a:p>
          <a:p>
            <a:pPr marL="742950" lvl="1" indent="-285750">
              <a:spcBef>
                <a:spcPts val="400"/>
              </a:spcBef>
              <a:buSzPts val="2000"/>
              <a:buNone/>
            </a:pP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lang="en-US" sz="2000" i="1" dirty="0">
                <a:latin typeface="Times New Roman"/>
                <a:ea typeface="Times New Roman"/>
                <a:cs typeface="Times New Roman"/>
                <a:sym typeface="Times New Roman"/>
              </a:rPr>
              <a:t>Outlook = Overcast</a:t>
            </a: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) ∨</a:t>
            </a:r>
            <a:endParaRPr dirty="0"/>
          </a:p>
          <a:p>
            <a:pPr marL="742950" lvl="1" indent="-285750">
              <a:spcBef>
                <a:spcPts val="400"/>
              </a:spcBef>
              <a:buSzPts val="2000"/>
              <a:buNone/>
            </a:pP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lang="en-US" sz="2000" i="1" dirty="0">
                <a:latin typeface="Times New Roman"/>
                <a:ea typeface="Times New Roman"/>
                <a:cs typeface="Times New Roman"/>
                <a:sym typeface="Times New Roman"/>
              </a:rPr>
              <a:t>Outlook = Rain </a:t>
            </a: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∧ </a:t>
            </a:r>
            <a:r>
              <a:rPr lang="en-US" sz="2000" i="1" dirty="0">
                <a:latin typeface="Times New Roman"/>
                <a:ea typeface="Times New Roman"/>
                <a:cs typeface="Times New Roman"/>
                <a:sym typeface="Times New Roman"/>
              </a:rPr>
              <a:t>Wind = Weak</a:t>
            </a: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Decision trees represent a disjunction of conjunctions on constraints on the value of attributes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B2044C36-7167-4431-72EE-400CFA3DAB4A}"/>
              </a:ext>
            </a:extLst>
          </p:cNvPr>
          <p:cNvSpPr txBox="1"/>
          <p:nvPr/>
        </p:nvSpPr>
        <p:spPr>
          <a:xfrm>
            <a:off x="8163575" y="3682783"/>
            <a:ext cx="33931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How to choose the best attribute?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3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580679" y="1238658"/>
            <a:ext cx="11030641" cy="5525271"/>
            <a:chOff x="-191871" y="903510"/>
            <a:chExt cx="11030641" cy="5525271"/>
          </a:xfrm>
        </p:grpSpPr>
        <p:grpSp>
          <p:nvGrpSpPr>
            <p:cNvPr id="8" name="Group 7"/>
            <p:cNvGrpSpPr/>
            <p:nvPr/>
          </p:nvGrpSpPr>
          <p:grpSpPr>
            <a:xfrm>
              <a:off x="5933559" y="1555847"/>
              <a:ext cx="4905211" cy="3675046"/>
              <a:chOff x="6887147" y="1281527"/>
              <a:chExt cx="4905211" cy="3675046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887147" y="1281527"/>
                <a:ext cx="4905210" cy="2110299"/>
              </a:xfrm>
              <a:prstGeom prst="rect">
                <a:avLst/>
              </a:prstGeom>
            </p:spPr>
          </p:pic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887148" y="3562235"/>
                <a:ext cx="4905210" cy="1394338"/>
              </a:xfrm>
              <a:prstGeom prst="rect">
                <a:avLst/>
              </a:prstGeom>
            </p:spPr>
          </p:pic>
        </p:grp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191871" y="903510"/>
              <a:ext cx="6125430" cy="55252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29940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3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621293" y="1481361"/>
            <a:ext cx="10963698" cy="4938305"/>
            <a:chOff x="621293" y="1481361"/>
            <a:chExt cx="10963698" cy="4938305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1293" y="1481361"/>
              <a:ext cx="5474707" cy="493830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0" y="1586024"/>
              <a:ext cx="5488991" cy="47289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60186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3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621293" y="1481361"/>
            <a:ext cx="10983899" cy="4938305"/>
            <a:chOff x="621293" y="1481361"/>
            <a:chExt cx="10983899" cy="4938305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1293" y="1481361"/>
              <a:ext cx="5474707" cy="4938305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0" y="2096162"/>
              <a:ext cx="5509192" cy="370870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71729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3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866949" y="1532141"/>
            <a:ext cx="10486851" cy="4938306"/>
            <a:chOff x="621293" y="1481360"/>
            <a:chExt cx="10486851" cy="4938306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1293" y="1481361"/>
              <a:ext cx="5474707" cy="493830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0" y="1481360"/>
              <a:ext cx="5012144" cy="493830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68814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3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326571" y="1517593"/>
            <a:ext cx="11750647" cy="4935460"/>
            <a:chOff x="78377" y="1373900"/>
            <a:chExt cx="12077219" cy="5326343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/>
            <a:srcRect l="583" t="1957" r="766" b="14616"/>
            <a:stretch/>
          </p:blipFill>
          <p:spPr>
            <a:xfrm>
              <a:off x="78377" y="1373900"/>
              <a:ext cx="11991703" cy="2479643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95602" y="2447096"/>
              <a:ext cx="6582694" cy="1086002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20470" y="4154568"/>
              <a:ext cx="2800741" cy="895475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675120" y="3434908"/>
              <a:ext cx="5480476" cy="204844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514655" y="5357031"/>
              <a:ext cx="6544588" cy="1343212"/>
            </a:xfrm>
            <a:prstGeom prst="rect">
              <a:avLst/>
            </a:prstGeom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xmlns="" id="{C7EA891B-6FD6-498F-8E31-A5AB172B42F3}"/>
                  </a:ext>
                </a:extLst>
              </p14:cNvPr>
              <p14:cNvContentPartPr/>
              <p14:nvPr/>
            </p14:nvContentPartPr>
            <p14:xfrm>
              <a:off x="5330168" y="3016453"/>
              <a:ext cx="437400" cy="5727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C7EA891B-6FD6-498F-8E31-A5AB172B42F3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294168" y="2980813"/>
                <a:ext cx="509040" cy="64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xmlns="" id="{EC69D9E7-A02E-4140-9B31-4E9BA7351F92}"/>
                  </a:ext>
                </a:extLst>
              </p14:cNvPr>
              <p14:cNvContentPartPr/>
              <p14:nvPr/>
            </p14:nvContentPartPr>
            <p14:xfrm>
              <a:off x="9749749" y="2492278"/>
              <a:ext cx="589680" cy="4212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EC69D9E7-A02E-4140-9B31-4E9BA7351F92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714109" y="2456278"/>
                <a:ext cx="661320" cy="11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xmlns="" id="{7A1DC86F-04E7-4C6E-8716-44CC4B670D00}"/>
                  </a:ext>
                </a:extLst>
              </p14:cNvPr>
              <p14:cNvContentPartPr/>
              <p14:nvPr/>
            </p14:nvContentPartPr>
            <p14:xfrm>
              <a:off x="9898789" y="2612878"/>
              <a:ext cx="298440" cy="4932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7A1DC86F-04E7-4C6E-8716-44CC4B670D00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862789" y="2577238"/>
                <a:ext cx="370080" cy="120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09784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3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044" y="1376790"/>
            <a:ext cx="11907912" cy="524900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xmlns="" id="{1DA016E0-8A0D-4884-B43B-4C785400D36E}"/>
                  </a:ext>
                </a:extLst>
              </p14:cNvPr>
              <p14:cNvContentPartPr/>
              <p14:nvPr/>
            </p14:nvContentPartPr>
            <p14:xfrm>
              <a:off x="3851106" y="4133878"/>
              <a:ext cx="360" cy="3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1DA016E0-8A0D-4884-B43B-4C785400D36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815106" y="4097878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xmlns="" id="{CDEC2AEF-8D8B-44B0-BFB9-2276E7A48634}"/>
                  </a:ext>
                </a:extLst>
              </p14:cNvPr>
              <p14:cNvContentPartPr/>
              <p14:nvPr/>
            </p14:nvContentPartPr>
            <p14:xfrm>
              <a:off x="103146" y="6079929"/>
              <a:ext cx="221400" cy="5500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CDEC2AEF-8D8B-44B0-BFB9-2276E7A4863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7506" y="6043929"/>
                <a:ext cx="293040" cy="62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xmlns="" id="{BF42611B-0669-450F-9FBF-6539B79F2BD7}"/>
                  </a:ext>
                </a:extLst>
              </p14:cNvPr>
              <p14:cNvContentPartPr/>
              <p14:nvPr/>
            </p14:nvContentPartPr>
            <p14:xfrm>
              <a:off x="4565706" y="4866729"/>
              <a:ext cx="36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BF42611B-0669-450F-9FBF-6539B79F2BD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530066" y="4830729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xmlns="" id="{7F92EE7A-F111-4926-8BA1-DAE8CB22B544}"/>
                  </a:ext>
                </a:extLst>
              </p14:cNvPr>
              <p14:cNvContentPartPr/>
              <p14:nvPr/>
            </p14:nvContentPartPr>
            <p14:xfrm>
              <a:off x="3571026" y="5179209"/>
              <a:ext cx="3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7F92EE7A-F111-4926-8BA1-DAE8CB22B54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35026" y="5143569"/>
                <a:ext cx="72000" cy="72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89458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264" y="365126"/>
            <a:ext cx="9601200" cy="816112"/>
          </a:xfrm>
        </p:spPr>
        <p:txBody>
          <a:bodyPr>
            <a:normAutofit/>
          </a:bodyPr>
          <a:lstStyle/>
          <a:p>
            <a:r>
              <a:rPr lang="en-IN" b="1" dirty="0"/>
              <a:t>Inductive Bias in ID3 Decision Tree Learning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732" y="1690688"/>
            <a:ext cx="11231542" cy="475363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795554" y="5486400"/>
            <a:ext cx="404949" cy="3265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/>
          <p:cNvSpPr/>
          <p:nvPr/>
        </p:nvSpPr>
        <p:spPr>
          <a:xfrm>
            <a:off x="992777" y="4572001"/>
            <a:ext cx="404949" cy="692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1329315" y="4437064"/>
            <a:ext cx="329209" cy="1828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84287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01033"/>
          </a:xfrm>
        </p:spPr>
        <p:txBody>
          <a:bodyPr>
            <a:normAutofit/>
          </a:bodyPr>
          <a:lstStyle/>
          <a:p>
            <a:r>
              <a:rPr lang="en-IN" b="1" dirty="0"/>
              <a:t>Issues in Decision Tree Learning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11819"/>
            <a:ext cx="10644051" cy="457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138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8098766" cy="743908"/>
          </a:xfrm>
        </p:spPr>
        <p:txBody>
          <a:bodyPr/>
          <a:lstStyle/>
          <a:p>
            <a:r>
              <a:rPr lang="en-IN" b="1" dirty="0"/>
              <a:t>Issues in Decision Tree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549" y="1489101"/>
            <a:ext cx="11294866" cy="515812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188720" y="3824945"/>
            <a:ext cx="404949" cy="3265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16431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7977996" cy="615344"/>
          </a:xfrm>
        </p:spPr>
        <p:txBody>
          <a:bodyPr>
            <a:normAutofit/>
          </a:bodyPr>
          <a:lstStyle/>
          <a:p>
            <a:r>
              <a:rPr lang="en-IN" b="1" dirty="0"/>
              <a:t>Issues in Decision Tree Learning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802" y="1301131"/>
            <a:ext cx="10626396" cy="5122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456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">
            <a:extLst>
              <a:ext uri="{FF2B5EF4-FFF2-40B4-BE49-F238E27FC236}">
                <a16:creationId xmlns="" xmlns:a16="http://schemas.microsoft.com/office/drawing/2014/main" id="{29247FD5-C53D-6D18-B872-92C6C492B7BC}"/>
              </a:ext>
            </a:extLst>
          </p:cNvPr>
          <p:cNvSpPr txBox="1">
            <a:spLocks/>
          </p:cNvSpPr>
          <p:nvPr/>
        </p:nvSpPr>
        <p:spPr>
          <a:xfrm>
            <a:off x="609600" y="228600"/>
            <a:ext cx="6716395" cy="741680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Helvetica" panose="020B0604020202030204" pitchFamily="34" charset="0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IN"/>
              <a:t>Choosing</a:t>
            </a:r>
            <a:r>
              <a:rPr lang="en-IN" spc="-10"/>
              <a:t> </a:t>
            </a:r>
            <a:r>
              <a:rPr lang="en-IN"/>
              <a:t>the</a:t>
            </a:r>
            <a:r>
              <a:rPr lang="en-IN" spc="-5"/>
              <a:t> </a:t>
            </a:r>
            <a:r>
              <a:rPr lang="en-IN" spc="-15"/>
              <a:t>Best</a:t>
            </a:r>
            <a:r>
              <a:rPr lang="en-IN" spc="-5"/>
              <a:t> </a:t>
            </a:r>
            <a:r>
              <a:rPr lang="en-IN" spc="-25"/>
              <a:t>Attribute</a:t>
            </a:r>
            <a:endParaRPr lang="en-IN" spc="-25" dirty="0"/>
          </a:p>
        </p:txBody>
      </p:sp>
      <p:sp>
        <p:nvSpPr>
          <p:cNvPr id="6" name="object 3">
            <a:extLst>
              <a:ext uri="{FF2B5EF4-FFF2-40B4-BE49-F238E27FC236}">
                <a16:creationId xmlns="" xmlns:a16="http://schemas.microsoft.com/office/drawing/2014/main" id="{EAAF32C7-B408-E42A-C59B-DACC078B7F81}"/>
              </a:ext>
            </a:extLst>
          </p:cNvPr>
          <p:cNvSpPr txBox="1"/>
          <p:nvPr/>
        </p:nvSpPr>
        <p:spPr>
          <a:xfrm>
            <a:off x="304800" y="1066800"/>
            <a:ext cx="11430000" cy="4978799"/>
          </a:xfrm>
          <a:prstGeom prst="rect">
            <a:avLst/>
          </a:prstGeom>
        </p:spPr>
        <p:txBody>
          <a:bodyPr vert="horz" wrap="square" lIns="0" tIns="114300" rIns="0" bIns="0" rtlCol="0">
            <a:spAutoFit/>
          </a:bodyPr>
          <a:lstStyle/>
          <a:p>
            <a:pPr marL="12700" marR="630555" algn="just">
              <a:lnSpc>
                <a:spcPct val="77800"/>
              </a:lnSpc>
              <a:spcBef>
                <a:spcPts val="900"/>
              </a:spcBef>
            </a:pPr>
            <a:r>
              <a:rPr sz="3000" b="1" spc="-30" dirty="0">
                <a:latin typeface="Calibri"/>
                <a:cs typeface="Calibri"/>
              </a:rPr>
              <a:t>Key </a:t>
            </a:r>
            <a:r>
              <a:rPr sz="3000" b="1" spc="-10" dirty="0">
                <a:latin typeface="Calibri"/>
                <a:cs typeface="Calibri"/>
              </a:rPr>
              <a:t>problem</a:t>
            </a:r>
            <a:r>
              <a:rPr sz="3000" spc="-10" dirty="0">
                <a:latin typeface="Calibri"/>
                <a:cs typeface="Calibri"/>
              </a:rPr>
              <a:t>: </a:t>
            </a:r>
            <a:r>
              <a:rPr sz="3000" spc="-5" dirty="0">
                <a:latin typeface="Calibri"/>
                <a:cs typeface="Calibri"/>
              </a:rPr>
              <a:t>choosing which </a:t>
            </a:r>
            <a:r>
              <a:rPr sz="3000" spc="-15" dirty="0">
                <a:latin typeface="Calibri"/>
                <a:cs typeface="Calibri"/>
              </a:rPr>
              <a:t>attribute to </a:t>
            </a:r>
            <a:r>
              <a:rPr sz="3000" spc="-5" dirty="0">
                <a:latin typeface="Calibri"/>
                <a:cs typeface="Calibri"/>
              </a:rPr>
              <a:t>split </a:t>
            </a:r>
            <a:r>
              <a:rPr sz="3000" dirty="0">
                <a:latin typeface="Calibri"/>
                <a:cs typeface="Calibri"/>
              </a:rPr>
              <a:t>a </a:t>
            </a:r>
            <a:r>
              <a:rPr sz="3000" spc="-665" dirty="0">
                <a:latin typeface="Calibri"/>
                <a:cs typeface="Calibri"/>
              </a:rPr>
              <a:t> </a:t>
            </a:r>
            <a:r>
              <a:rPr sz="3000" spc="-15" dirty="0">
                <a:latin typeface="Calibri"/>
                <a:cs typeface="Calibri"/>
              </a:rPr>
              <a:t>given</a:t>
            </a:r>
            <a:r>
              <a:rPr sz="3000" dirty="0">
                <a:latin typeface="Calibri"/>
                <a:cs typeface="Calibri"/>
              </a:rPr>
              <a:t> </a:t>
            </a:r>
            <a:r>
              <a:rPr sz="3000" spc="-10" dirty="0">
                <a:latin typeface="Calibri"/>
                <a:cs typeface="Calibri"/>
              </a:rPr>
              <a:t>set</a:t>
            </a:r>
            <a:r>
              <a:rPr sz="3000" spc="-5" dirty="0">
                <a:latin typeface="Calibri"/>
                <a:cs typeface="Calibri"/>
              </a:rPr>
              <a:t> of </a:t>
            </a:r>
            <a:r>
              <a:rPr sz="3000" spc="-20" dirty="0">
                <a:latin typeface="Calibri"/>
                <a:cs typeface="Calibri"/>
              </a:rPr>
              <a:t>examples</a:t>
            </a:r>
            <a:endParaRPr sz="3000" dirty="0">
              <a:latin typeface="Calibri"/>
              <a:cs typeface="Calibri"/>
            </a:endParaRPr>
          </a:p>
          <a:p>
            <a:pPr marL="379095" indent="-367030" algn="just">
              <a:lnSpc>
                <a:spcPct val="100000"/>
              </a:lnSpc>
              <a:spcBef>
                <a:spcPts val="1395"/>
              </a:spcBef>
              <a:buFont typeface="Arial MT"/>
              <a:buChar char="•"/>
              <a:tabLst>
                <a:tab pos="379095" algn="l"/>
                <a:tab pos="379730" algn="l"/>
              </a:tabLst>
            </a:pPr>
            <a:r>
              <a:rPr sz="3000" spc="-5" dirty="0">
                <a:latin typeface="Calibri"/>
                <a:cs typeface="Calibri"/>
              </a:rPr>
              <a:t>Some</a:t>
            </a:r>
            <a:r>
              <a:rPr sz="3000" spc="-20" dirty="0">
                <a:latin typeface="Calibri"/>
                <a:cs typeface="Calibri"/>
              </a:rPr>
              <a:t> </a:t>
            </a:r>
            <a:r>
              <a:rPr sz="3000" spc="-10" dirty="0">
                <a:latin typeface="Calibri"/>
                <a:cs typeface="Calibri"/>
              </a:rPr>
              <a:t>possibilities</a:t>
            </a:r>
            <a:r>
              <a:rPr sz="3000" dirty="0">
                <a:latin typeface="Calibri"/>
                <a:cs typeface="Calibri"/>
              </a:rPr>
              <a:t> </a:t>
            </a:r>
            <a:r>
              <a:rPr sz="3000" spc="-20" dirty="0">
                <a:latin typeface="Calibri"/>
                <a:cs typeface="Calibri"/>
              </a:rPr>
              <a:t>are:</a:t>
            </a:r>
            <a:endParaRPr sz="3000" dirty="0">
              <a:latin typeface="Calibri"/>
              <a:cs typeface="Calibri"/>
            </a:endParaRPr>
          </a:p>
          <a:p>
            <a:pPr marL="958215" lvl="1" indent="-457200" algn="just">
              <a:lnSpc>
                <a:spcPts val="3110"/>
              </a:lnSpc>
              <a:spcBef>
                <a:spcPts val="5"/>
              </a:spcBef>
              <a:buFont typeface="Courier New" panose="02070309020205020404" pitchFamily="49" charset="0"/>
              <a:buChar char="o"/>
              <a:tabLst>
                <a:tab pos="807720" algn="l"/>
              </a:tabLst>
            </a:pPr>
            <a:r>
              <a:rPr sz="2600" b="1" spc="-20" dirty="0">
                <a:latin typeface="Calibri"/>
                <a:cs typeface="Calibri"/>
              </a:rPr>
              <a:t>Random:</a:t>
            </a:r>
            <a:r>
              <a:rPr sz="2600" b="1" spc="-30" dirty="0">
                <a:latin typeface="Calibri"/>
                <a:cs typeface="Calibri"/>
              </a:rPr>
              <a:t> </a:t>
            </a:r>
            <a:r>
              <a:rPr sz="2600" spc="-15" dirty="0">
                <a:latin typeface="Calibri"/>
                <a:cs typeface="Calibri"/>
              </a:rPr>
              <a:t>Select</a:t>
            </a:r>
            <a:r>
              <a:rPr sz="2600" spc="-40" dirty="0">
                <a:latin typeface="Calibri"/>
                <a:cs typeface="Calibri"/>
              </a:rPr>
              <a:t> </a:t>
            </a:r>
            <a:r>
              <a:rPr sz="2600" spc="-30" dirty="0">
                <a:latin typeface="Calibri"/>
                <a:cs typeface="Calibri"/>
              </a:rPr>
              <a:t>any</a:t>
            </a:r>
            <a:r>
              <a:rPr sz="2600" spc="-40" dirty="0">
                <a:latin typeface="Calibri"/>
                <a:cs typeface="Calibri"/>
              </a:rPr>
              <a:t> </a:t>
            </a:r>
            <a:r>
              <a:rPr sz="2600" spc="-25" dirty="0">
                <a:latin typeface="Calibri"/>
                <a:cs typeface="Calibri"/>
              </a:rPr>
              <a:t>attribute</a:t>
            </a:r>
            <a:r>
              <a:rPr sz="2600" spc="-35" dirty="0">
                <a:latin typeface="Calibri"/>
                <a:cs typeface="Calibri"/>
              </a:rPr>
              <a:t> </a:t>
            </a:r>
            <a:r>
              <a:rPr sz="2600" spc="-20" dirty="0">
                <a:latin typeface="Calibri"/>
                <a:cs typeface="Calibri"/>
              </a:rPr>
              <a:t>at</a:t>
            </a:r>
            <a:r>
              <a:rPr sz="2600" spc="-40" dirty="0">
                <a:latin typeface="Calibri"/>
                <a:cs typeface="Calibri"/>
              </a:rPr>
              <a:t> </a:t>
            </a:r>
            <a:r>
              <a:rPr sz="2600" spc="-25" dirty="0">
                <a:latin typeface="Calibri"/>
                <a:cs typeface="Calibri"/>
              </a:rPr>
              <a:t>random</a:t>
            </a:r>
            <a:endParaRPr sz="2600" dirty="0">
              <a:latin typeface="Calibri"/>
              <a:cs typeface="Calibri"/>
            </a:endParaRPr>
          </a:p>
          <a:p>
            <a:pPr marL="958215" marR="343535" lvl="1" indent="-457200" algn="just">
              <a:lnSpc>
                <a:spcPts val="2500"/>
              </a:lnSpc>
              <a:spcBef>
                <a:spcPts val="585"/>
              </a:spcBef>
              <a:buFont typeface="Courier New" panose="02070309020205020404" pitchFamily="49" charset="0"/>
              <a:buChar char="o"/>
              <a:tabLst>
                <a:tab pos="807720" algn="l"/>
              </a:tabLst>
            </a:pPr>
            <a:r>
              <a:rPr sz="2600" b="1" spc="-35" dirty="0">
                <a:latin typeface="Calibri"/>
                <a:cs typeface="Calibri"/>
              </a:rPr>
              <a:t>Least-Values: </a:t>
            </a:r>
            <a:r>
              <a:rPr sz="2600" spc="-20" dirty="0">
                <a:latin typeface="Calibri"/>
                <a:cs typeface="Calibri"/>
              </a:rPr>
              <a:t>Choose </a:t>
            </a:r>
            <a:r>
              <a:rPr sz="2600" spc="-15" dirty="0">
                <a:latin typeface="Calibri"/>
                <a:cs typeface="Calibri"/>
              </a:rPr>
              <a:t>the </a:t>
            </a:r>
            <a:r>
              <a:rPr sz="2600" spc="-25" dirty="0">
                <a:latin typeface="Calibri"/>
                <a:cs typeface="Calibri"/>
              </a:rPr>
              <a:t>attribute </a:t>
            </a:r>
            <a:r>
              <a:rPr sz="2600" spc="-15" dirty="0">
                <a:latin typeface="Calibri"/>
                <a:cs typeface="Calibri"/>
              </a:rPr>
              <a:t>with the </a:t>
            </a:r>
            <a:r>
              <a:rPr sz="2600" spc="-20" dirty="0">
                <a:latin typeface="Calibri"/>
                <a:cs typeface="Calibri"/>
              </a:rPr>
              <a:t>smallest </a:t>
            </a:r>
            <a:r>
              <a:rPr sz="2600" spc="-575" dirty="0">
                <a:latin typeface="Calibri"/>
                <a:cs typeface="Calibri"/>
              </a:rPr>
              <a:t> </a:t>
            </a:r>
            <a:r>
              <a:rPr sz="2600" spc="-20" dirty="0">
                <a:latin typeface="Calibri"/>
                <a:cs typeface="Calibri"/>
              </a:rPr>
              <a:t>number</a:t>
            </a:r>
            <a:r>
              <a:rPr sz="2600" spc="-30" dirty="0">
                <a:latin typeface="Calibri"/>
                <a:cs typeface="Calibri"/>
              </a:rPr>
              <a:t> </a:t>
            </a:r>
            <a:r>
              <a:rPr sz="2600" spc="-15" dirty="0">
                <a:latin typeface="Calibri"/>
                <a:cs typeface="Calibri"/>
              </a:rPr>
              <a:t>of</a:t>
            </a:r>
            <a:r>
              <a:rPr sz="2600" spc="-20" dirty="0">
                <a:latin typeface="Calibri"/>
                <a:cs typeface="Calibri"/>
              </a:rPr>
              <a:t> possible</a:t>
            </a:r>
            <a:r>
              <a:rPr sz="2600" spc="-25" dirty="0">
                <a:latin typeface="Calibri"/>
                <a:cs typeface="Calibri"/>
              </a:rPr>
              <a:t> </a:t>
            </a:r>
            <a:r>
              <a:rPr sz="2600" spc="-20" dirty="0">
                <a:latin typeface="Calibri"/>
                <a:cs typeface="Calibri"/>
              </a:rPr>
              <a:t>values</a:t>
            </a:r>
            <a:endParaRPr sz="2600" dirty="0">
              <a:latin typeface="Calibri"/>
              <a:cs typeface="Calibri"/>
            </a:endParaRPr>
          </a:p>
          <a:p>
            <a:pPr marL="958215" marR="549275" lvl="1" indent="-457200" algn="just">
              <a:lnSpc>
                <a:spcPts val="25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tabLst>
                <a:tab pos="807720" algn="l"/>
              </a:tabLst>
            </a:pPr>
            <a:r>
              <a:rPr sz="2600" b="1" spc="-35" dirty="0">
                <a:latin typeface="Calibri"/>
                <a:cs typeface="Calibri"/>
              </a:rPr>
              <a:t>Most-Values: </a:t>
            </a:r>
            <a:r>
              <a:rPr sz="2600" spc="-20" dirty="0">
                <a:latin typeface="Calibri"/>
                <a:cs typeface="Calibri"/>
              </a:rPr>
              <a:t>Choose </a:t>
            </a:r>
            <a:r>
              <a:rPr sz="2600" spc="-15" dirty="0">
                <a:latin typeface="Calibri"/>
                <a:cs typeface="Calibri"/>
              </a:rPr>
              <a:t>the </a:t>
            </a:r>
            <a:r>
              <a:rPr sz="2600" spc="-25" dirty="0">
                <a:latin typeface="Calibri"/>
                <a:cs typeface="Calibri"/>
              </a:rPr>
              <a:t>attribute </a:t>
            </a:r>
            <a:r>
              <a:rPr sz="2600" spc="-15" dirty="0">
                <a:latin typeface="Calibri"/>
                <a:cs typeface="Calibri"/>
              </a:rPr>
              <a:t>with the </a:t>
            </a:r>
            <a:r>
              <a:rPr sz="2600" spc="-25" dirty="0">
                <a:latin typeface="Calibri"/>
                <a:cs typeface="Calibri"/>
              </a:rPr>
              <a:t>largest </a:t>
            </a:r>
            <a:r>
              <a:rPr sz="2600" spc="-575" dirty="0">
                <a:latin typeface="Calibri"/>
                <a:cs typeface="Calibri"/>
              </a:rPr>
              <a:t> </a:t>
            </a:r>
            <a:r>
              <a:rPr sz="2600" spc="-20" dirty="0">
                <a:latin typeface="Calibri"/>
                <a:cs typeface="Calibri"/>
              </a:rPr>
              <a:t>number</a:t>
            </a:r>
            <a:r>
              <a:rPr sz="2600" spc="-30" dirty="0">
                <a:latin typeface="Calibri"/>
                <a:cs typeface="Calibri"/>
              </a:rPr>
              <a:t> </a:t>
            </a:r>
            <a:r>
              <a:rPr sz="2600" spc="-15" dirty="0">
                <a:latin typeface="Calibri"/>
                <a:cs typeface="Calibri"/>
              </a:rPr>
              <a:t>of</a:t>
            </a:r>
            <a:r>
              <a:rPr sz="2600" spc="-20" dirty="0">
                <a:latin typeface="Calibri"/>
                <a:cs typeface="Calibri"/>
              </a:rPr>
              <a:t> possible</a:t>
            </a:r>
            <a:r>
              <a:rPr sz="2600" spc="-25" dirty="0">
                <a:latin typeface="Calibri"/>
                <a:cs typeface="Calibri"/>
              </a:rPr>
              <a:t> </a:t>
            </a:r>
            <a:r>
              <a:rPr sz="2600" spc="-20" dirty="0">
                <a:latin typeface="Calibri"/>
                <a:cs typeface="Calibri"/>
              </a:rPr>
              <a:t>values</a:t>
            </a:r>
            <a:endParaRPr sz="2600" dirty="0">
              <a:latin typeface="Calibri"/>
              <a:cs typeface="Calibri"/>
            </a:endParaRPr>
          </a:p>
          <a:p>
            <a:pPr marL="958215" marR="440690" lvl="1" indent="-457200" algn="just">
              <a:lnSpc>
                <a:spcPts val="2500"/>
              </a:lnSpc>
              <a:spcBef>
                <a:spcPts val="605"/>
              </a:spcBef>
              <a:buFont typeface="Courier New" panose="02070309020205020404" pitchFamily="49" charset="0"/>
              <a:buChar char="o"/>
              <a:tabLst>
                <a:tab pos="807720" algn="l"/>
              </a:tabLst>
            </a:pPr>
            <a:r>
              <a:rPr sz="2600" b="1" spc="-30" dirty="0">
                <a:latin typeface="Calibri"/>
                <a:cs typeface="Calibri"/>
              </a:rPr>
              <a:t>Max-Gain: </a:t>
            </a:r>
            <a:r>
              <a:rPr sz="2600" spc="-20" dirty="0">
                <a:latin typeface="Calibri"/>
                <a:cs typeface="Calibri"/>
              </a:rPr>
              <a:t>Choose </a:t>
            </a:r>
            <a:r>
              <a:rPr sz="2600" spc="-15" dirty="0">
                <a:latin typeface="Calibri"/>
                <a:cs typeface="Calibri"/>
              </a:rPr>
              <a:t>the </a:t>
            </a:r>
            <a:r>
              <a:rPr sz="2600" spc="-25" dirty="0">
                <a:latin typeface="Calibri"/>
                <a:cs typeface="Calibri"/>
              </a:rPr>
              <a:t>attribute </a:t>
            </a:r>
            <a:r>
              <a:rPr sz="2600" spc="-20" dirty="0">
                <a:latin typeface="Calibri"/>
                <a:cs typeface="Calibri"/>
              </a:rPr>
              <a:t>that </a:t>
            </a:r>
            <a:r>
              <a:rPr sz="2600" spc="-15" dirty="0">
                <a:latin typeface="Calibri"/>
                <a:cs typeface="Calibri"/>
              </a:rPr>
              <a:t>has the </a:t>
            </a:r>
            <a:r>
              <a:rPr sz="2600" spc="-25" dirty="0">
                <a:latin typeface="Calibri"/>
                <a:cs typeface="Calibri"/>
              </a:rPr>
              <a:t>largest </a:t>
            </a:r>
            <a:r>
              <a:rPr sz="2600" spc="-575" dirty="0">
                <a:latin typeface="Calibri"/>
                <a:cs typeface="Calibri"/>
              </a:rPr>
              <a:t> </a:t>
            </a:r>
            <a:r>
              <a:rPr sz="2600" spc="-25" dirty="0">
                <a:latin typeface="Calibri"/>
                <a:cs typeface="Calibri"/>
              </a:rPr>
              <a:t>expected</a:t>
            </a:r>
            <a:r>
              <a:rPr sz="2600" spc="-40" dirty="0">
                <a:latin typeface="Calibri"/>
                <a:cs typeface="Calibri"/>
              </a:rPr>
              <a:t> </a:t>
            </a:r>
            <a:r>
              <a:rPr sz="2600" i="1" spc="-20" dirty="0">
                <a:latin typeface="Calibri"/>
                <a:cs typeface="Calibri"/>
              </a:rPr>
              <a:t>information</a:t>
            </a:r>
            <a:r>
              <a:rPr sz="2600" i="1" spc="-25" dirty="0">
                <a:latin typeface="Calibri"/>
                <a:cs typeface="Calibri"/>
              </a:rPr>
              <a:t> </a:t>
            </a:r>
            <a:r>
              <a:rPr sz="2600" i="1" spc="-10" dirty="0">
                <a:latin typeface="Calibri"/>
                <a:cs typeface="Calibri"/>
              </a:rPr>
              <a:t>gain</a:t>
            </a:r>
            <a:endParaRPr sz="2600" dirty="0">
              <a:latin typeface="Calibri"/>
              <a:cs typeface="Calibri"/>
            </a:endParaRPr>
          </a:p>
          <a:p>
            <a:pPr marL="1235075" marR="5080" lvl="2" indent="-244475" algn="just">
              <a:lnSpc>
                <a:spcPts val="2100"/>
              </a:lnSpc>
              <a:spcBef>
                <a:spcPts val="415"/>
              </a:spcBef>
              <a:buFont typeface="Arial MT"/>
              <a:buChar char="•"/>
              <a:tabLst>
                <a:tab pos="1234440" algn="l"/>
                <a:tab pos="1235075" algn="l"/>
              </a:tabLst>
            </a:pPr>
            <a:r>
              <a:rPr sz="2100" spc="5" dirty="0">
                <a:latin typeface="Calibri"/>
                <a:cs typeface="Calibri"/>
              </a:rPr>
              <a:t>i.e.,</a:t>
            </a:r>
            <a:r>
              <a:rPr sz="2100" spc="15" dirty="0">
                <a:latin typeface="Calibri"/>
                <a:cs typeface="Calibri"/>
              </a:rPr>
              <a:t> </a:t>
            </a:r>
            <a:r>
              <a:rPr sz="2100" spc="5" dirty="0">
                <a:latin typeface="Calibri"/>
                <a:cs typeface="Calibri"/>
              </a:rPr>
              <a:t>attribute</a:t>
            </a:r>
            <a:r>
              <a:rPr sz="2100" spc="30" dirty="0">
                <a:latin typeface="Calibri"/>
                <a:cs typeface="Calibri"/>
              </a:rPr>
              <a:t> </a:t>
            </a:r>
            <a:r>
              <a:rPr sz="2100" spc="5" dirty="0">
                <a:latin typeface="Calibri"/>
                <a:cs typeface="Calibri"/>
              </a:rPr>
              <a:t>that</a:t>
            </a:r>
            <a:r>
              <a:rPr sz="2100" spc="25" dirty="0">
                <a:latin typeface="Calibri"/>
                <a:cs typeface="Calibri"/>
              </a:rPr>
              <a:t> </a:t>
            </a:r>
            <a:r>
              <a:rPr sz="2100" spc="5" dirty="0">
                <a:latin typeface="Calibri"/>
                <a:cs typeface="Calibri"/>
              </a:rPr>
              <a:t>results</a:t>
            </a:r>
            <a:r>
              <a:rPr sz="2100" spc="25" dirty="0">
                <a:latin typeface="Calibri"/>
                <a:cs typeface="Calibri"/>
              </a:rPr>
              <a:t> </a:t>
            </a:r>
            <a:r>
              <a:rPr sz="2100" spc="5" dirty="0">
                <a:latin typeface="Calibri"/>
                <a:cs typeface="Calibri"/>
              </a:rPr>
              <a:t>in</a:t>
            </a:r>
            <a:r>
              <a:rPr sz="2100" spc="25" dirty="0">
                <a:latin typeface="Calibri"/>
                <a:cs typeface="Calibri"/>
              </a:rPr>
              <a:t> </a:t>
            </a:r>
            <a:r>
              <a:rPr sz="2100" spc="10" dirty="0">
                <a:latin typeface="Calibri"/>
                <a:cs typeface="Calibri"/>
              </a:rPr>
              <a:t>smallest</a:t>
            </a:r>
            <a:r>
              <a:rPr sz="2100" spc="25" dirty="0">
                <a:latin typeface="Calibri"/>
                <a:cs typeface="Calibri"/>
              </a:rPr>
              <a:t> </a:t>
            </a:r>
            <a:r>
              <a:rPr sz="2100" spc="10" dirty="0">
                <a:latin typeface="Calibri"/>
                <a:cs typeface="Calibri"/>
              </a:rPr>
              <a:t>expected</a:t>
            </a:r>
            <a:r>
              <a:rPr sz="2100" spc="25" dirty="0">
                <a:latin typeface="Calibri"/>
                <a:cs typeface="Calibri"/>
              </a:rPr>
              <a:t> </a:t>
            </a:r>
            <a:r>
              <a:rPr sz="2100" spc="-5" dirty="0">
                <a:latin typeface="Calibri"/>
                <a:cs typeface="Calibri"/>
              </a:rPr>
              <a:t>size</a:t>
            </a:r>
            <a:r>
              <a:rPr sz="2100" spc="30" dirty="0">
                <a:latin typeface="Calibri"/>
                <a:cs typeface="Calibri"/>
              </a:rPr>
              <a:t> </a:t>
            </a:r>
            <a:r>
              <a:rPr sz="2100" spc="5" dirty="0">
                <a:latin typeface="Calibri"/>
                <a:cs typeface="Calibri"/>
              </a:rPr>
              <a:t>of</a:t>
            </a:r>
            <a:r>
              <a:rPr sz="2100" spc="15" dirty="0">
                <a:latin typeface="Calibri"/>
                <a:cs typeface="Calibri"/>
              </a:rPr>
              <a:t> </a:t>
            </a:r>
            <a:r>
              <a:rPr sz="2100" spc="10" dirty="0">
                <a:latin typeface="Calibri"/>
                <a:cs typeface="Calibri"/>
              </a:rPr>
              <a:t>subtrees </a:t>
            </a:r>
            <a:r>
              <a:rPr sz="2100" spc="-459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rooted</a:t>
            </a:r>
            <a:r>
              <a:rPr sz="2100" spc="2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at</a:t>
            </a:r>
            <a:r>
              <a:rPr sz="2100" spc="25" dirty="0">
                <a:latin typeface="Calibri"/>
                <a:cs typeface="Calibri"/>
              </a:rPr>
              <a:t> </a:t>
            </a:r>
            <a:r>
              <a:rPr sz="2100" spc="5" dirty="0">
                <a:latin typeface="Calibri"/>
                <a:cs typeface="Calibri"/>
              </a:rPr>
              <a:t>its</a:t>
            </a:r>
            <a:r>
              <a:rPr sz="2100" spc="20" dirty="0">
                <a:latin typeface="Calibri"/>
                <a:cs typeface="Calibri"/>
              </a:rPr>
              <a:t> </a:t>
            </a:r>
            <a:r>
              <a:rPr sz="2100" spc="10" dirty="0">
                <a:latin typeface="Calibri"/>
                <a:cs typeface="Calibri"/>
              </a:rPr>
              <a:t>children</a:t>
            </a:r>
            <a:endParaRPr sz="2100" dirty="0">
              <a:latin typeface="Calibri"/>
              <a:cs typeface="Calibri"/>
            </a:endParaRPr>
          </a:p>
          <a:p>
            <a:pPr marL="379095" marR="271145" indent="-367030" algn="just">
              <a:lnSpc>
                <a:spcPct val="77800"/>
              </a:lnSpc>
              <a:spcBef>
                <a:spcPts val="2180"/>
              </a:spcBef>
              <a:buFont typeface="Arial MT"/>
              <a:buChar char="•"/>
              <a:tabLst>
                <a:tab pos="379095" algn="l"/>
                <a:tab pos="379730" algn="l"/>
              </a:tabLst>
            </a:pPr>
            <a:r>
              <a:rPr sz="3000" spc="-5" dirty="0">
                <a:latin typeface="Calibri"/>
                <a:cs typeface="Calibri"/>
              </a:rPr>
              <a:t>The</a:t>
            </a:r>
            <a:r>
              <a:rPr sz="3000" spc="-10" dirty="0">
                <a:latin typeface="Calibri"/>
                <a:cs typeface="Calibri"/>
              </a:rPr>
              <a:t> </a:t>
            </a:r>
            <a:r>
              <a:rPr sz="3000" spc="-5" dirty="0">
                <a:latin typeface="Calibri"/>
                <a:cs typeface="Calibri"/>
              </a:rPr>
              <a:t>ID3</a:t>
            </a:r>
            <a:r>
              <a:rPr sz="3000" dirty="0">
                <a:latin typeface="Calibri"/>
                <a:cs typeface="Calibri"/>
              </a:rPr>
              <a:t> </a:t>
            </a:r>
            <a:r>
              <a:rPr sz="3000" spc="-10" dirty="0">
                <a:latin typeface="Calibri"/>
                <a:cs typeface="Calibri"/>
              </a:rPr>
              <a:t>algorithm</a:t>
            </a:r>
            <a:r>
              <a:rPr sz="3000" spc="-5" dirty="0">
                <a:latin typeface="Calibri"/>
                <a:cs typeface="Calibri"/>
              </a:rPr>
              <a:t> uses</a:t>
            </a:r>
            <a:r>
              <a:rPr sz="3000" spc="5" dirty="0">
                <a:latin typeface="Calibri"/>
                <a:cs typeface="Calibri"/>
              </a:rPr>
              <a:t> </a:t>
            </a:r>
            <a:r>
              <a:rPr sz="3000" spc="-5" dirty="0">
                <a:latin typeface="Calibri"/>
                <a:cs typeface="Calibri"/>
              </a:rPr>
              <a:t>the</a:t>
            </a:r>
            <a:r>
              <a:rPr sz="3000" spc="-10" dirty="0">
                <a:latin typeface="Calibri"/>
                <a:cs typeface="Calibri"/>
              </a:rPr>
              <a:t> </a:t>
            </a:r>
            <a:r>
              <a:rPr sz="3000" spc="-20" dirty="0">
                <a:latin typeface="Calibri"/>
                <a:cs typeface="Calibri"/>
              </a:rPr>
              <a:t>Max-Gain</a:t>
            </a:r>
            <a:r>
              <a:rPr sz="3000" dirty="0">
                <a:latin typeface="Calibri"/>
                <a:cs typeface="Calibri"/>
              </a:rPr>
              <a:t> </a:t>
            </a:r>
            <a:r>
              <a:rPr sz="3000" spc="-10" dirty="0">
                <a:latin typeface="Calibri"/>
                <a:cs typeface="Calibri"/>
              </a:rPr>
              <a:t>method</a:t>
            </a:r>
            <a:r>
              <a:rPr sz="3000" spc="5" dirty="0">
                <a:latin typeface="Calibri"/>
                <a:cs typeface="Calibri"/>
              </a:rPr>
              <a:t> </a:t>
            </a:r>
            <a:r>
              <a:rPr sz="3000" spc="-5" dirty="0">
                <a:latin typeface="Calibri"/>
                <a:cs typeface="Calibri"/>
              </a:rPr>
              <a:t>of </a:t>
            </a:r>
            <a:r>
              <a:rPr sz="3000" spc="-665" dirty="0">
                <a:latin typeface="Calibri"/>
                <a:cs typeface="Calibri"/>
              </a:rPr>
              <a:t> </a:t>
            </a:r>
            <a:r>
              <a:rPr sz="3000" spc="-10" dirty="0">
                <a:latin typeface="Calibri"/>
                <a:cs typeface="Calibri"/>
              </a:rPr>
              <a:t>selecting</a:t>
            </a:r>
            <a:r>
              <a:rPr sz="3000" spc="-15" dirty="0">
                <a:latin typeface="Calibri"/>
                <a:cs typeface="Calibri"/>
              </a:rPr>
              <a:t> </a:t>
            </a:r>
            <a:r>
              <a:rPr sz="3000" spc="-5" dirty="0">
                <a:latin typeface="Calibri"/>
                <a:cs typeface="Calibri"/>
              </a:rPr>
              <a:t>the</a:t>
            </a:r>
            <a:r>
              <a:rPr sz="3000" spc="-10" dirty="0">
                <a:latin typeface="Calibri"/>
                <a:cs typeface="Calibri"/>
              </a:rPr>
              <a:t> </a:t>
            </a:r>
            <a:r>
              <a:rPr sz="3000" spc="-15" dirty="0">
                <a:latin typeface="Calibri"/>
                <a:cs typeface="Calibri"/>
              </a:rPr>
              <a:t>best</a:t>
            </a:r>
            <a:r>
              <a:rPr sz="3000" dirty="0">
                <a:latin typeface="Calibri"/>
                <a:cs typeface="Calibri"/>
              </a:rPr>
              <a:t> </a:t>
            </a:r>
            <a:r>
              <a:rPr sz="3000" spc="-15" dirty="0">
                <a:latin typeface="Calibri"/>
                <a:cs typeface="Calibri"/>
              </a:rPr>
              <a:t>attribute</a:t>
            </a:r>
            <a:endParaRPr sz="30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360609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020" y="127993"/>
            <a:ext cx="8620659" cy="1143000"/>
          </a:xfrm>
        </p:spPr>
        <p:txBody>
          <a:bodyPr/>
          <a:lstStyle/>
          <a:p>
            <a:r>
              <a:rPr lang="en-IN" dirty="0"/>
              <a:t>Issues in Decision Tree Learning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5873" b="5531"/>
          <a:stretch/>
        </p:blipFill>
        <p:spPr>
          <a:xfrm>
            <a:off x="940527" y="1690688"/>
            <a:ext cx="9993085" cy="4787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754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Issues in Decision Tree Learning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7"/>
            <a:ext cx="11048756" cy="448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756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Issues in Decision Tree Learning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434" y="1690688"/>
            <a:ext cx="10355120" cy="4610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34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Issues in Decision Tree Learning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8973802" cy="381053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74914" y="3239588"/>
            <a:ext cx="404949" cy="3265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/>
          <p:cNvSpPr/>
          <p:nvPr/>
        </p:nvSpPr>
        <p:spPr>
          <a:xfrm>
            <a:off x="838199" y="2967491"/>
            <a:ext cx="404949" cy="3265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736963" y="3034961"/>
            <a:ext cx="303712" cy="2591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23229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6847936" cy="540649"/>
          </a:xfrm>
        </p:spPr>
        <p:txBody>
          <a:bodyPr>
            <a:normAutofit/>
          </a:bodyPr>
          <a:lstStyle/>
          <a:p>
            <a:r>
              <a:rPr lang="en-IN" b="1" dirty="0"/>
              <a:t>Issues in Decision Tree Learning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62500"/>
            <a:ext cx="9907383" cy="5277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444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8081513" cy="743908"/>
          </a:xfrm>
        </p:spPr>
        <p:txBody>
          <a:bodyPr/>
          <a:lstStyle/>
          <a:p>
            <a:r>
              <a:rPr lang="en-IN" b="1" dirty="0"/>
              <a:t>Issues in Decision Tree Learning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337" y="1653054"/>
            <a:ext cx="9735909" cy="4696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970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8185030" cy="778162"/>
          </a:xfrm>
        </p:spPr>
        <p:txBody>
          <a:bodyPr/>
          <a:lstStyle/>
          <a:p>
            <a:r>
              <a:rPr lang="en-IN" b="1" dirty="0"/>
              <a:t>Issues in Decision Tree Learning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071" y="1728550"/>
            <a:ext cx="10621857" cy="4254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544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5725" y="197545"/>
            <a:ext cx="10515600" cy="774179"/>
          </a:xfrm>
        </p:spPr>
        <p:txBody>
          <a:bodyPr/>
          <a:lstStyle/>
          <a:p>
            <a:r>
              <a:rPr lang="en-IN" b="1" dirty="0"/>
              <a:t>Issues in Decision Tree Learning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9793067" cy="397247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071154" y="5159829"/>
            <a:ext cx="404949" cy="3265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09183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9409981" cy="868530"/>
          </a:xfrm>
        </p:spPr>
        <p:txBody>
          <a:bodyPr/>
          <a:lstStyle/>
          <a:p>
            <a:r>
              <a:rPr lang="en-IN" b="1" dirty="0"/>
              <a:t>Issues in Decision Tree Learning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03407"/>
            <a:ext cx="9126224" cy="521090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302137" y="5434149"/>
            <a:ext cx="404949" cy="3265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90800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2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r>
              <a:rPr lang="en-US" b="1"/>
              <a:t>Prefer shorter hypotheses:  Occam's razor</a:t>
            </a:r>
            <a:endParaRPr b="1"/>
          </a:p>
        </p:txBody>
      </p:sp>
      <p:sp>
        <p:nvSpPr>
          <p:cNvPr id="786" name="Google Shape;786;p22"/>
          <p:cNvSpPr txBox="1"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72439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/>
          <a:p>
            <a:pPr marL="571500" lvl="1" indent="0">
              <a:spcBef>
                <a:spcPts val="592"/>
              </a:spcBef>
              <a:buSzPct val="100000"/>
              <a:buNone/>
            </a:pPr>
            <a:endParaRPr dirty="0"/>
          </a:p>
          <a:p>
            <a:pPr marL="400050" indent="-285750">
              <a:spcBef>
                <a:spcPts val="592"/>
              </a:spcBef>
              <a:buSzPct val="100000"/>
            </a:pPr>
            <a:r>
              <a:rPr lang="en-US" dirty="0"/>
              <a:t>Occam's razor says that when presented with competing </a:t>
            </a:r>
            <a:r>
              <a:rPr lang="en-US" u="sng" dirty="0">
                <a:solidFill>
                  <a:schemeClr val="hlink"/>
                </a:solidFill>
                <a:hlinkClick r:id="rId3"/>
              </a:rPr>
              <a:t>hypotheses</a:t>
            </a:r>
            <a:r>
              <a:rPr lang="en-US" dirty="0"/>
              <a:t> that make the </a:t>
            </a:r>
            <a:r>
              <a:rPr lang="en-US" b="1" u="sng" dirty="0"/>
              <a:t>same</a:t>
            </a:r>
            <a:r>
              <a:rPr lang="en-US" dirty="0"/>
              <a:t> predictions, one should select the solution which is simple“</a:t>
            </a:r>
          </a:p>
          <a:p>
            <a:pPr marL="114300" indent="0">
              <a:spcBef>
                <a:spcPts val="592"/>
              </a:spcBef>
              <a:buSzPct val="100000"/>
              <a:buNone/>
            </a:pPr>
            <a:endParaRPr lang="en-US" dirty="0"/>
          </a:p>
          <a:p>
            <a:pPr marL="400050" indent="-285750">
              <a:spcBef>
                <a:spcPts val="592"/>
              </a:spcBef>
              <a:buSzPct val="100000"/>
            </a:pPr>
            <a:r>
              <a:rPr lang="en-US" dirty="0"/>
              <a:t>Arguments in favor</a:t>
            </a:r>
          </a:p>
          <a:p>
            <a:pPr marL="857250" lvl="1" indent="-285750">
              <a:spcBef>
                <a:spcPts val="592"/>
              </a:spcBef>
              <a:buSzPct val="100000"/>
            </a:pPr>
            <a:r>
              <a:rPr lang="en-US" dirty="0"/>
              <a:t>There are fewer short hypotheses than long ones</a:t>
            </a:r>
          </a:p>
          <a:p>
            <a:pPr marL="857250" lvl="1" indent="-285750">
              <a:spcBef>
                <a:spcPts val="592"/>
              </a:spcBef>
              <a:buSzPct val="100000"/>
            </a:pPr>
            <a:r>
              <a:rPr lang="en-US" dirty="0"/>
              <a:t>If a short hypothesis fits data unlikely to be a coincidence</a:t>
            </a:r>
          </a:p>
          <a:p>
            <a:pPr marL="857250" lvl="1" indent="-285750">
              <a:spcBef>
                <a:spcPts val="592"/>
              </a:spcBef>
              <a:buSzPct val="100000"/>
            </a:pPr>
            <a:r>
              <a:rPr lang="en-US" dirty="0"/>
              <a:t>Elegance and aesthetics</a:t>
            </a:r>
          </a:p>
          <a:p>
            <a:pPr marL="571500" lvl="1" indent="0">
              <a:spcBef>
                <a:spcPts val="592"/>
              </a:spcBef>
              <a:buSzPct val="100000"/>
              <a:buNone/>
            </a:pPr>
            <a:endParaRPr lang="en-US" dirty="0"/>
          </a:p>
          <a:p>
            <a:pPr marL="400050" indent="-285750">
              <a:spcBef>
                <a:spcPts val="592"/>
              </a:spcBef>
              <a:buSzPct val="100000"/>
            </a:pPr>
            <a:r>
              <a:rPr lang="en-US" dirty="0"/>
              <a:t>Arguments against</a:t>
            </a:r>
          </a:p>
          <a:p>
            <a:pPr marL="857250" lvl="1" indent="-285750">
              <a:spcBef>
                <a:spcPts val="592"/>
              </a:spcBef>
              <a:buSzPct val="100000"/>
            </a:pPr>
            <a:r>
              <a:rPr lang="en-US" dirty="0"/>
              <a:t>Not every short hypothesis is a reasonable one.</a:t>
            </a:r>
          </a:p>
          <a:p>
            <a:pPr marL="400050" indent="-285750">
              <a:spcBef>
                <a:spcPts val="592"/>
              </a:spcBef>
              <a:buSzPct val="100000"/>
            </a:pPr>
            <a:endParaRPr dirty="0"/>
          </a:p>
          <a:p>
            <a:pPr marL="742950" lvl="1" indent="-121284">
              <a:lnSpc>
                <a:spcPct val="80000"/>
              </a:lnSpc>
              <a:spcBef>
                <a:spcPts val="518"/>
              </a:spcBef>
              <a:buSzPts val="2590"/>
              <a:buNone/>
            </a:pPr>
            <a:endParaRPr sz="1800" dirty="0"/>
          </a:p>
          <a:p>
            <a:pPr marL="742950" lvl="1" indent="-121284">
              <a:lnSpc>
                <a:spcPct val="80000"/>
              </a:lnSpc>
              <a:spcBef>
                <a:spcPts val="518"/>
              </a:spcBef>
              <a:buSzPts val="2590"/>
              <a:buNone/>
            </a:pPr>
            <a:endParaRPr sz="1800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/>
              <a:t>Why?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r>
              <a:rPr lang="en-US" b="1" dirty="0"/>
              <a:t>Measure of Information and Entropy</a:t>
            </a:r>
            <a:endParaRPr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5029199"/>
          </a:xfrm>
        </p:spPr>
        <p:txBody>
          <a:bodyPr>
            <a:normAutofit/>
          </a:bodyPr>
          <a:lstStyle/>
          <a:p>
            <a:pPr marL="342900" indent="-342900" algn="just"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amount of information (surprise element) conveyed by a message is inversely proportional to its probability of occurrence. That is</a:t>
            </a:r>
          </a:p>
          <a:p>
            <a:pPr marL="0" indent="0" algn="just">
              <a:buClr>
                <a:schemeClr val="dk1"/>
              </a:buClr>
              <a:buSzPts val="2800"/>
              <a:buNone/>
            </a:pPr>
            <a:endParaRPr lang="en-US" dirty="0"/>
          </a:p>
          <a:p>
            <a:pPr marL="177800" indent="0" algn="just">
              <a:spcBef>
                <a:spcPts val="560"/>
              </a:spcBef>
              <a:buClr>
                <a:schemeClr val="dk1"/>
              </a:buClr>
              <a:buSzPts val="2800"/>
              <a:buNone/>
            </a:pPr>
            <a:endParaRPr lang="en-US" dirty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342900" indent="-342900" algn="just">
              <a:spcBef>
                <a:spcPts val="560"/>
              </a:spcBef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The mathematical operator satisfies above properties is the logarithmic operator.</a:t>
            </a:r>
          </a:p>
          <a:p>
            <a:pPr marL="342900" indent="-342900" algn="just">
              <a:spcBef>
                <a:spcPts val="560"/>
              </a:spcBef>
              <a:buClr>
                <a:schemeClr val="dk1"/>
              </a:buClr>
              <a:buSzPts val="2800"/>
              <a:buFont typeface="Arial"/>
              <a:buChar char="•"/>
            </a:pPr>
            <a:endParaRPr lang="en-US" dirty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indent="0" algn="just">
              <a:spcBef>
                <a:spcPts val="560"/>
              </a:spcBef>
              <a:buClr>
                <a:schemeClr val="dk1"/>
              </a:buClr>
              <a:buSzPts val="2800"/>
              <a:buNone/>
            </a:pPr>
            <a:endParaRPr lang="en-US" dirty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342900">
              <a:lnSpc>
                <a:spcPct val="110000"/>
              </a:lnSpc>
              <a:spcBef>
                <a:spcPts val="0"/>
              </a:spcBef>
              <a:buSzPts val="2400"/>
            </a:pPr>
            <a:endParaRPr lang="en-US" dirty="0">
              <a:latin typeface="Arial"/>
              <a:ea typeface="Arial"/>
              <a:cs typeface="Arial"/>
              <a:sym typeface="Arial"/>
            </a:endParaRPr>
          </a:p>
          <a:p>
            <a:pPr marL="400050" indent="-285750">
              <a:lnSpc>
                <a:spcPct val="110000"/>
              </a:lnSpc>
              <a:spcBef>
                <a:spcPts val="0"/>
              </a:spcBef>
              <a:buSzPts val="2400"/>
            </a:pPr>
            <a:r>
              <a:rPr lang="en-US" dirty="0">
                <a:latin typeface="Arial"/>
                <a:ea typeface="Arial"/>
                <a:cs typeface="Arial"/>
                <a:sym typeface="Arial"/>
              </a:rPr>
              <a:t>Entropy of discrete random variable X={x</a:t>
            </a:r>
            <a:r>
              <a:rPr lang="en-US" baseline="-25000" dirty="0"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, x</a:t>
            </a:r>
            <a:r>
              <a:rPr lang="en-US" baseline="-25000" dirty="0"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…</a:t>
            </a:r>
            <a:r>
              <a:rPr lang="en-US" dirty="0" err="1"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baseline="-25000" dirty="0" err="1">
                <a:latin typeface="Arial"/>
                <a:ea typeface="Arial"/>
                <a:cs typeface="Arial"/>
                <a:sym typeface="Arial"/>
              </a:rPr>
              <a:t>n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}</a:t>
            </a:r>
            <a:endParaRPr lang="en-US" dirty="0"/>
          </a:p>
          <a:p>
            <a:pPr marL="0" indent="0">
              <a:lnSpc>
                <a:spcPct val="110000"/>
              </a:lnSpc>
              <a:spcBef>
                <a:spcPts val="480"/>
              </a:spcBef>
              <a:buSzPts val="2400"/>
              <a:buNone/>
            </a:pPr>
            <a:endParaRPr lang="en-US" dirty="0"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lnSpc>
                <a:spcPct val="110000"/>
              </a:lnSpc>
              <a:spcBef>
                <a:spcPts val="480"/>
              </a:spcBef>
              <a:buSzPts val="2400"/>
              <a:buNone/>
            </a:pPr>
            <a:r>
              <a:rPr lang="en-US" dirty="0">
                <a:latin typeface="Arial"/>
                <a:ea typeface="Arial"/>
                <a:cs typeface="Arial"/>
                <a:sym typeface="Arial"/>
              </a:rPr>
              <a:t>      since: log</a:t>
            </a:r>
            <a:r>
              <a:rPr lang="en-US" baseline="-25000" dirty="0"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(1/P(event))= -log</a:t>
            </a:r>
            <a:r>
              <a:rPr lang="en-US" baseline="-25000" dirty="0"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P(event)</a:t>
            </a:r>
            <a:endParaRPr lang="en-US" dirty="0"/>
          </a:p>
          <a:p>
            <a:pPr marL="342900">
              <a:lnSpc>
                <a:spcPct val="110000"/>
              </a:lnSpc>
              <a:spcBef>
                <a:spcPts val="480"/>
              </a:spcBef>
              <a:buSzPts val="2400"/>
            </a:pPr>
            <a:r>
              <a:rPr lang="en-US" dirty="0">
                <a:latin typeface="Arial"/>
                <a:ea typeface="Arial"/>
                <a:cs typeface="Arial"/>
                <a:sym typeface="Arial"/>
              </a:rPr>
              <a:t>As uncertainty increases, entropy increases</a:t>
            </a:r>
            <a:endParaRPr lang="en-US" dirty="0"/>
          </a:p>
          <a:p>
            <a:pPr marL="342900">
              <a:lnSpc>
                <a:spcPct val="110000"/>
              </a:lnSpc>
              <a:spcBef>
                <a:spcPts val="480"/>
              </a:spcBef>
              <a:buSzPts val="2400"/>
            </a:pPr>
            <a:r>
              <a:rPr lang="en-US" dirty="0">
                <a:latin typeface="Arial"/>
                <a:ea typeface="Arial"/>
                <a:cs typeface="Arial"/>
                <a:sym typeface="Arial"/>
              </a:rPr>
              <a:t>Entropy across all values</a:t>
            </a:r>
            <a:endParaRPr lang="en-US" dirty="0"/>
          </a:p>
          <a:p>
            <a:pPr marL="0" indent="0">
              <a:lnSpc>
                <a:spcPct val="110000"/>
              </a:lnSpc>
              <a:spcBef>
                <a:spcPts val="480"/>
              </a:spcBef>
              <a:buSzPts val="2400"/>
              <a:buNone/>
            </a:pPr>
            <a:endParaRPr lang="en-US" dirty="0">
              <a:latin typeface="Arial"/>
              <a:ea typeface="Arial"/>
              <a:cs typeface="Arial"/>
              <a:sym typeface="Arial"/>
            </a:endParaRPr>
          </a:p>
          <a:p>
            <a:pPr marL="342900" indent="-342900" algn="just">
              <a:spcBef>
                <a:spcPts val="560"/>
              </a:spcBef>
              <a:buClr>
                <a:schemeClr val="dk1"/>
              </a:buClr>
              <a:buSzPts val="2800"/>
              <a:buFont typeface="Arial"/>
              <a:buChar char="•"/>
            </a:pPr>
            <a:endParaRPr lang="en-US" dirty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endParaRPr lang="en-IN" dirty="0"/>
          </a:p>
        </p:txBody>
      </p:sp>
      <p:pic>
        <p:nvPicPr>
          <p:cNvPr id="664" name="Google Shape;664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00600" y="2133600"/>
            <a:ext cx="990600" cy="53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5" name="Google Shape;665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267200" y="3200400"/>
            <a:ext cx="2209800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679;p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200400" y="4495800"/>
            <a:ext cx="4876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682;p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733800" y="5791200"/>
            <a:ext cx="3200400" cy="60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2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r>
              <a:rPr lang="en-US" b="1"/>
              <a:t>Prefer shorter hypotheses:  Occam's razor</a:t>
            </a:r>
            <a:endParaRPr b="1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/>
              <a:t>Why?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E81990E6-217E-11C7-07F6-78EC96DEC2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1756356"/>
            <a:ext cx="7772400" cy="336927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="" xmlns:a16="http://schemas.microsoft.com/office/drawing/2014/main" id="{87CF7599-900B-CB15-FD67-537DE734F458}"/>
                  </a:ext>
                </a:extLst>
              </p14:cNvPr>
              <p14:cNvContentPartPr/>
              <p14:nvPr/>
            </p14:nvContentPartPr>
            <p14:xfrm>
              <a:off x="6094440" y="101880"/>
              <a:ext cx="3390480" cy="1998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87CF7599-900B-CB15-FD67-537DE734F45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078240" y="85680"/>
                <a:ext cx="3422880" cy="2030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5881742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p2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r>
              <a:rPr lang="en-US" b="1"/>
              <a:t>Issues in decision trees learning</a:t>
            </a:r>
            <a:endParaRPr/>
          </a:p>
        </p:txBody>
      </p:sp>
      <p:sp>
        <p:nvSpPr>
          <p:cNvPr id="793" name="Google Shape;793;p23"/>
          <p:cNvSpPr txBox="1">
            <a:spLocks noGrp="1"/>
          </p:cNvSpPr>
          <p:nvPr>
            <p:ph type="body" sz="quarter" idx="13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/>
          <a:p>
            <a:pPr marL="342900">
              <a:spcBef>
                <a:spcPts val="0"/>
              </a:spcBef>
              <a:buSzPts val="3200"/>
              <a:buFont typeface="Noto Sans Symbols"/>
              <a:buChar char="▪"/>
            </a:pPr>
            <a:r>
              <a:rPr lang="en-US" dirty="0" err="1"/>
              <a:t>Overfitting</a:t>
            </a:r>
            <a:endParaRPr dirty="0"/>
          </a:p>
          <a:p>
            <a:pPr marL="742950" lvl="1" indent="-285750">
              <a:spcBef>
                <a:spcPts val="560"/>
              </a:spcBef>
              <a:buSzPts val="2800"/>
              <a:buFont typeface="Noto Sans Symbols"/>
              <a:buChar char="▪"/>
            </a:pPr>
            <a:r>
              <a:rPr lang="en-US" dirty="0"/>
              <a:t>Reduced error pruning</a:t>
            </a:r>
            <a:endParaRPr dirty="0"/>
          </a:p>
          <a:p>
            <a:pPr marL="742950" lvl="1" indent="-285750">
              <a:spcBef>
                <a:spcPts val="560"/>
              </a:spcBef>
              <a:buSzPts val="2800"/>
              <a:buFont typeface="Noto Sans Symbols"/>
              <a:buChar char="▪"/>
            </a:pPr>
            <a:r>
              <a:rPr lang="en-US" dirty="0"/>
              <a:t>Rule post-pruning</a:t>
            </a:r>
            <a:endParaRPr dirty="0"/>
          </a:p>
          <a:p>
            <a:pPr marL="342900">
              <a:spcBef>
                <a:spcPts val="640"/>
              </a:spcBef>
              <a:buSzPts val="3200"/>
              <a:buFont typeface="Noto Sans Symbols"/>
              <a:buChar char="▪"/>
            </a:pPr>
            <a:r>
              <a:rPr lang="en-US" dirty="0"/>
              <a:t>Extensions</a:t>
            </a:r>
            <a:endParaRPr dirty="0"/>
          </a:p>
          <a:p>
            <a:pPr marL="742950" lvl="1" indent="-285750">
              <a:spcBef>
                <a:spcPts val="560"/>
              </a:spcBef>
              <a:buSzPts val="2800"/>
              <a:buFont typeface="Noto Sans Symbols"/>
              <a:buChar char="▪"/>
            </a:pPr>
            <a:r>
              <a:rPr lang="en-US" dirty="0"/>
              <a:t>Problem with Information Gain measure</a:t>
            </a:r>
          </a:p>
          <a:p>
            <a:pPr marL="742950" lvl="1" indent="-285750">
              <a:spcBef>
                <a:spcPts val="560"/>
              </a:spcBef>
              <a:buSzPts val="2800"/>
              <a:buFont typeface="Noto Sans Symbols"/>
              <a:buChar char="▪"/>
            </a:pPr>
            <a:r>
              <a:rPr lang="en-US" dirty="0"/>
              <a:t>Continuous valued attributes</a:t>
            </a:r>
            <a:endParaRPr dirty="0"/>
          </a:p>
          <a:p>
            <a:pPr marL="742950" lvl="1" indent="-285750">
              <a:spcBef>
                <a:spcPts val="560"/>
              </a:spcBef>
              <a:buSzPts val="2800"/>
              <a:buFont typeface="Noto Sans Symbols"/>
              <a:buChar char="▪"/>
            </a:pPr>
            <a:r>
              <a:rPr lang="en-US" dirty="0"/>
              <a:t>Handling training examples with missing attribute values</a:t>
            </a:r>
            <a:endParaRPr dirty="0"/>
          </a:p>
          <a:p>
            <a:pPr marL="0" indent="0">
              <a:spcBef>
                <a:spcPts val="640"/>
              </a:spcBef>
              <a:buSzPts val="3200"/>
              <a:buNone/>
            </a:pPr>
            <a:endParaRPr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p2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r>
              <a:rPr lang="en-US" b="1"/>
              <a:t>Example</a:t>
            </a:r>
            <a:endParaRPr/>
          </a:p>
        </p:txBody>
      </p:sp>
      <p:pic>
        <p:nvPicPr>
          <p:cNvPr id="807" name="Google Shape;807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57400" y="1276350"/>
            <a:ext cx="6921500" cy="4914900"/>
          </a:xfrm>
          <a:prstGeom prst="rect">
            <a:avLst/>
          </a:prstGeom>
          <a:noFill/>
          <a:ln>
            <a:noFill/>
          </a:ln>
        </p:spPr>
      </p:pic>
      <p:sp>
        <p:nvSpPr>
          <p:cNvPr id="808" name="Google Shape;808;p25"/>
          <p:cNvSpPr/>
          <p:nvPr/>
        </p:nvSpPr>
        <p:spPr>
          <a:xfrm>
            <a:off x="2035735" y="1371600"/>
            <a:ext cx="6934200" cy="5181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09" name="Google Shape;809;p25"/>
          <p:cNvSpPr txBox="1"/>
          <p:nvPr/>
        </p:nvSpPr>
        <p:spPr>
          <a:xfrm>
            <a:off x="2057400" y="5991225"/>
            <a:ext cx="6781800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2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b="1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D15     Sunny              Hot             Normal     Strong         No</a:t>
            </a:r>
            <a:endParaRPr sz="2000" b="1" dirty="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p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r>
              <a:rPr lang="en-US" b="1"/>
              <a:t>Overfitting in decision trees</a:t>
            </a:r>
            <a:endParaRPr/>
          </a:p>
        </p:txBody>
      </p:sp>
      <p:pic>
        <p:nvPicPr>
          <p:cNvPr id="816" name="Google Shape;816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14600" y="1371600"/>
            <a:ext cx="6705600" cy="3983038"/>
          </a:xfrm>
          <a:prstGeom prst="rect">
            <a:avLst/>
          </a:prstGeom>
          <a:noFill/>
          <a:ln>
            <a:noFill/>
          </a:ln>
        </p:spPr>
      </p:pic>
      <p:sp>
        <p:nvSpPr>
          <p:cNvPr id="817" name="Google Shape;817;p26"/>
          <p:cNvSpPr txBox="1"/>
          <p:nvPr/>
        </p:nvSpPr>
        <p:spPr>
          <a:xfrm>
            <a:off x="1676400" y="5257800"/>
            <a:ext cx="9143999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2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〈</a:t>
            </a:r>
            <a:r>
              <a:rPr lang="en-US" sz="2000" i="1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Outlook=Sunny, Temp=Hot, Humidity=Normal, Wind=Strong, </a:t>
            </a:r>
            <a:r>
              <a:rPr lang="en-US" sz="2000" i="1" dirty="0" err="1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PlayTennis</a:t>
            </a:r>
            <a:r>
              <a:rPr lang="en-US" sz="2000" i="1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=No </a:t>
            </a:r>
            <a:r>
              <a:rPr lang="en-US" sz="2000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〉</a:t>
            </a:r>
            <a:endParaRPr dirty="0">
              <a:solidFill>
                <a:srgbClr val="FF0000"/>
              </a:solidFill>
            </a:endParaRPr>
          </a:p>
          <a:p>
            <a:endParaRPr lang="en-US" sz="20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This new example causes splitting of second leaf node.</a:t>
            </a:r>
            <a:endParaRPr sz="20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="" xmlns:a16="http://schemas.microsoft.com/office/drawing/2014/main" id="{6582D834-433B-F00F-38BA-71DC068FE026}"/>
                  </a:ext>
                </a:extLst>
              </p14:cNvPr>
              <p14:cNvContentPartPr/>
              <p14:nvPr/>
            </p14:nvContentPartPr>
            <p14:xfrm>
              <a:off x="3234240" y="906120"/>
              <a:ext cx="8938080" cy="48690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6582D834-433B-F00F-38BA-71DC068FE02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218040" y="889920"/>
                <a:ext cx="8970480" cy="49014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p2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r>
              <a:rPr lang="en-US" b="1"/>
              <a:t>Avoid overfitting in Decision Trees</a:t>
            </a:r>
            <a:endParaRPr/>
          </a:p>
        </p:txBody>
      </p:sp>
      <p:sp>
        <p:nvSpPr>
          <p:cNvPr id="824" name="Google Shape;824;p27"/>
          <p:cNvSpPr txBox="1"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19099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/>
          <a:p>
            <a:pPr marL="400050" indent="-285750">
              <a:spcBef>
                <a:spcPts val="0"/>
              </a:spcBef>
              <a:buSzPct val="100000"/>
            </a:pPr>
            <a:r>
              <a:rPr lang="en-US" dirty="0"/>
              <a:t>Two strategies:</a:t>
            </a:r>
          </a:p>
          <a:p>
            <a:pPr marL="857250" lvl="1" indent="-285750">
              <a:spcBef>
                <a:spcPts val="0"/>
              </a:spcBef>
              <a:buSzPct val="100000"/>
            </a:pPr>
            <a:r>
              <a:rPr lang="en-US" dirty="0"/>
              <a:t>Stop growing the tree earlier, before perfect classification</a:t>
            </a:r>
          </a:p>
          <a:p>
            <a:pPr marL="1314450" lvl="2" indent="-285750">
              <a:spcBef>
                <a:spcPts val="0"/>
              </a:spcBef>
              <a:buSzPct val="100000"/>
            </a:pPr>
            <a:r>
              <a:rPr lang="en-US" dirty="0"/>
              <a:t>Leaf nodes are impure</a:t>
            </a:r>
          </a:p>
          <a:p>
            <a:pPr marL="857250" lvl="1" indent="-285750">
              <a:spcBef>
                <a:spcPts val="0"/>
              </a:spcBef>
              <a:buSzPct val="100000"/>
            </a:pPr>
            <a:r>
              <a:rPr lang="en-US" dirty="0"/>
              <a:t>Allow the tree to </a:t>
            </a:r>
            <a:r>
              <a:rPr lang="en-US" i="1" dirty="0" err="1"/>
              <a:t>overfit</a:t>
            </a:r>
            <a:r>
              <a:rPr lang="en-US" dirty="0"/>
              <a:t> the data, and then </a:t>
            </a:r>
            <a:r>
              <a:rPr lang="en-US" i="1" dirty="0"/>
              <a:t>post-prune</a:t>
            </a:r>
            <a:r>
              <a:rPr lang="en-US" dirty="0"/>
              <a:t> the tree</a:t>
            </a:r>
          </a:p>
          <a:p>
            <a:pPr marL="571500" lvl="1" indent="0">
              <a:spcBef>
                <a:spcPts val="0"/>
              </a:spcBef>
              <a:buSzPct val="100000"/>
              <a:buNone/>
            </a:pPr>
            <a:endParaRPr lang="en-US" dirty="0"/>
          </a:p>
          <a:p>
            <a:pPr marL="400050" indent="-285750">
              <a:spcBef>
                <a:spcPts val="0"/>
              </a:spcBef>
              <a:buSzPct val="100000"/>
            </a:pPr>
            <a:r>
              <a:rPr lang="en-US" dirty="0"/>
              <a:t>Training and validation set</a:t>
            </a:r>
          </a:p>
          <a:p>
            <a:pPr marL="857250" lvl="1" indent="-285750">
              <a:spcBef>
                <a:spcPts val="0"/>
              </a:spcBef>
              <a:buSzPct val="100000"/>
            </a:pPr>
            <a:r>
              <a:rPr lang="en-US" dirty="0"/>
              <a:t>split the training in two parts (training and validation) and use validation to assess the utility of</a:t>
            </a:r>
            <a:r>
              <a:rPr lang="en-US" i="1" dirty="0"/>
              <a:t> post-pruning</a:t>
            </a:r>
            <a:endParaRPr lang="en-US" dirty="0"/>
          </a:p>
          <a:p>
            <a:pPr marL="1314450" lvl="2" indent="-285750">
              <a:spcBef>
                <a:spcPts val="0"/>
              </a:spcBef>
              <a:buSzPct val="100000"/>
            </a:pPr>
            <a:r>
              <a:rPr lang="en-US" dirty="0"/>
              <a:t>Reduced error pruning</a:t>
            </a:r>
          </a:p>
          <a:p>
            <a:pPr marL="1314450" lvl="2" indent="-285750">
              <a:spcBef>
                <a:spcPts val="0"/>
              </a:spcBef>
              <a:buSzPct val="100000"/>
            </a:pPr>
            <a:r>
              <a:rPr lang="en-US" dirty="0"/>
              <a:t>Rule post pruning</a:t>
            </a:r>
            <a:endParaRPr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="" xmlns:a16="http://schemas.microsoft.com/office/drawing/2014/main" id="{482A467B-E96E-B1D7-50AA-0C291E3ED96A}"/>
                  </a:ext>
                </a:extLst>
              </p14:cNvPr>
              <p14:cNvContentPartPr/>
              <p14:nvPr/>
            </p14:nvContentPartPr>
            <p14:xfrm>
              <a:off x="1836000" y="2099880"/>
              <a:ext cx="6005160" cy="13381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482A467B-E96E-B1D7-50AA-0C291E3ED96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19800" y="2083680"/>
                <a:ext cx="6037560" cy="13705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2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r>
              <a:rPr lang="en-US" b="1"/>
              <a:t>Reduced-error pruning</a:t>
            </a:r>
            <a:endParaRPr b="1"/>
          </a:p>
        </p:txBody>
      </p:sp>
      <p:sp>
        <p:nvSpPr>
          <p:cNvPr id="831" name="Google Shape;831;p28"/>
          <p:cNvSpPr txBox="1">
            <a:spLocks noGrp="1"/>
          </p:cNvSpPr>
          <p:nvPr>
            <p:ph type="body" sz="quarter" idx="13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/>
          <a:p>
            <a:pPr marL="400050" indent="-285750">
              <a:spcBef>
                <a:spcPts val="0"/>
              </a:spcBef>
              <a:buSzPts val="2960"/>
            </a:pPr>
            <a:r>
              <a:rPr lang="en-US" dirty="0"/>
              <a:t>Each node is a candidate for pruning</a:t>
            </a:r>
            <a:endParaRPr dirty="0"/>
          </a:p>
          <a:p>
            <a:pPr marL="400050" indent="-285750">
              <a:spcBef>
                <a:spcPts val="592"/>
              </a:spcBef>
              <a:buSzPts val="2960"/>
            </a:pPr>
            <a:r>
              <a:rPr lang="en-US" i="1" dirty="0"/>
              <a:t>Pruning </a:t>
            </a:r>
            <a:r>
              <a:rPr lang="en-US" dirty="0"/>
              <a:t>consists in removing a </a:t>
            </a:r>
            <a:r>
              <a:rPr lang="en-US" dirty="0" err="1"/>
              <a:t>subtree</a:t>
            </a:r>
            <a:r>
              <a:rPr lang="en-US" dirty="0"/>
              <a:t> rooted in a node</a:t>
            </a:r>
          </a:p>
          <a:p>
            <a:pPr marL="857250" lvl="1" indent="-285750">
              <a:spcBef>
                <a:spcPts val="592"/>
              </a:spcBef>
              <a:buSzPts val="2960"/>
            </a:pPr>
            <a:r>
              <a:rPr lang="en-US" dirty="0"/>
              <a:t>the node becomes a leaf and is assigned the most common classification</a:t>
            </a:r>
            <a:endParaRPr dirty="0"/>
          </a:p>
          <a:p>
            <a:pPr marL="400050" indent="-285750">
              <a:spcBef>
                <a:spcPts val="592"/>
              </a:spcBef>
              <a:buSzPts val="2960"/>
            </a:pPr>
            <a:r>
              <a:rPr lang="en-US" dirty="0"/>
              <a:t>Nodes are removed only if the resulting tree performs no worse on the validation set.</a:t>
            </a:r>
            <a:endParaRPr dirty="0"/>
          </a:p>
          <a:p>
            <a:pPr marL="400050" indent="-285750">
              <a:spcBef>
                <a:spcPts val="592"/>
              </a:spcBef>
              <a:buSzPts val="2960"/>
            </a:pPr>
            <a:r>
              <a:rPr lang="en-US" dirty="0"/>
              <a:t>Nodes are pruned iteratively</a:t>
            </a:r>
          </a:p>
          <a:p>
            <a:pPr marL="857250" lvl="1" indent="-285750">
              <a:spcBef>
                <a:spcPts val="592"/>
              </a:spcBef>
              <a:buSzPts val="2960"/>
            </a:pPr>
            <a:r>
              <a:rPr lang="en-US" dirty="0"/>
              <a:t>at each iteration the node whose removal increases accuracy the most on the validation set is pruned.</a:t>
            </a:r>
            <a:endParaRPr dirty="0"/>
          </a:p>
          <a:p>
            <a:pPr marL="400050" indent="-285750">
              <a:spcBef>
                <a:spcPts val="592"/>
              </a:spcBef>
              <a:buSzPts val="2960"/>
            </a:pPr>
            <a:r>
              <a:rPr lang="en-US" dirty="0"/>
              <a:t>Pruning stops when no pruning increases accuracy</a:t>
            </a:r>
            <a:endParaRPr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2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r>
              <a:rPr lang="en-US" b="1"/>
              <a:t>Reduced-error pruning</a:t>
            </a:r>
            <a:endParaRPr b="1"/>
          </a:p>
        </p:txBody>
      </p:sp>
      <p:sp>
        <p:nvSpPr>
          <p:cNvPr id="831" name="Google Shape;831;p28"/>
          <p:cNvSpPr txBox="1">
            <a:spLocks noGrp="1"/>
          </p:cNvSpPr>
          <p:nvPr>
            <p:ph type="body" sz="quarter" idx="13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/>
          <a:p>
            <a:pPr marL="457200" indent="-342900">
              <a:spcBef>
                <a:spcPts val="0"/>
              </a:spcBef>
              <a:buSzPct val="100000"/>
              <a:buFont typeface="+mj-lt"/>
              <a:buAutoNum type="arabicPeriod"/>
            </a:pPr>
            <a:r>
              <a:rPr lang="en-US" dirty="0"/>
              <a:t>Partition training data in “train” and “validation” sets.</a:t>
            </a:r>
          </a:p>
          <a:p>
            <a:pPr marL="457200" indent="-342900">
              <a:spcBef>
                <a:spcPts val="0"/>
              </a:spcBef>
              <a:buSzPct val="100000"/>
              <a:buFont typeface="+mj-lt"/>
              <a:buAutoNum type="arabicPeriod"/>
            </a:pPr>
            <a:r>
              <a:rPr lang="en-US" dirty="0"/>
              <a:t>Build a complete tree from the “train” data</a:t>
            </a:r>
          </a:p>
          <a:p>
            <a:pPr marL="457200" indent="-342900">
              <a:spcBef>
                <a:spcPts val="0"/>
              </a:spcBef>
              <a:buSzPct val="100000"/>
              <a:buFont typeface="+mj-lt"/>
              <a:buAutoNum type="arabicPeriod"/>
            </a:pPr>
            <a:r>
              <a:rPr lang="en-US" dirty="0"/>
              <a:t>While pruning doesn’t  harm:</a:t>
            </a:r>
          </a:p>
          <a:p>
            <a:pPr marL="571500" lvl="1" indent="0">
              <a:spcBef>
                <a:spcPts val="0"/>
              </a:spcBef>
              <a:buSzPct val="100000"/>
              <a:buNone/>
            </a:pPr>
            <a:r>
              <a:rPr lang="en-US" dirty="0"/>
              <a:t>For each non leaf node, n in the tree do:</a:t>
            </a:r>
          </a:p>
          <a:p>
            <a:pPr marL="857250" lvl="1" indent="-285750">
              <a:spcBef>
                <a:spcPts val="0"/>
              </a:spcBef>
              <a:buSzPct val="100000"/>
            </a:pPr>
            <a:r>
              <a:rPr lang="en-US" dirty="0"/>
              <a:t>	Temporarily prune the subtree below n and replace it with a leaf labelled with the current majority class at that node.</a:t>
            </a:r>
          </a:p>
          <a:p>
            <a:pPr marL="857250" lvl="1" indent="-285750">
              <a:spcBef>
                <a:spcPts val="0"/>
              </a:spcBef>
              <a:buSzPct val="100000"/>
            </a:pPr>
            <a:r>
              <a:rPr lang="en-US" dirty="0"/>
              <a:t>Measure and record the accuracy of the pruned tree on the validation set</a:t>
            </a:r>
          </a:p>
          <a:p>
            <a:pPr marL="180975" lvl="1" indent="0">
              <a:spcBef>
                <a:spcPts val="0"/>
              </a:spcBef>
              <a:buSzPct val="100000"/>
              <a:buNone/>
              <a:tabLst>
                <a:tab pos="168275" algn="l"/>
              </a:tabLst>
            </a:pPr>
            <a:r>
              <a:rPr lang="en-US" dirty="0"/>
              <a:t>4.Permantenly prune the  node that in the greatest increase in the accuracy  on the validation set.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5354007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2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r>
              <a:rPr lang="en-US" b="1"/>
              <a:t>Reduced-error pruning</a:t>
            </a:r>
            <a:endParaRPr b="1"/>
          </a:p>
        </p:txBody>
      </p:sp>
      <p:pic>
        <p:nvPicPr>
          <p:cNvPr id="5" name="Google Shape;816;p26">
            <a:extLst>
              <a:ext uri="{FF2B5EF4-FFF2-40B4-BE49-F238E27FC236}">
                <a16:creationId xmlns="" xmlns:a16="http://schemas.microsoft.com/office/drawing/2014/main" id="{F18DBA35-066A-1A61-B813-4A461CB01D3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14600" y="1371600"/>
            <a:ext cx="6705600" cy="39830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46084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2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r>
              <a:rPr lang="en-US" b="1"/>
              <a:t>Reduced-error pruning</a:t>
            </a:r>
            <a:endParaRPr b="1"/>
          </a:p>
        </p:txBody>
      </p:sp>
      <p:pic>
        <p:nvPicPr>
          <p:cNvPr id="1026" name="Picture 2" descr="Pruning in Decision Tree">
            <a:extLst>
              <a:ext uri="{FF2B5EF4-FFF2-40B4-BE49-F238E27FC236}">
                <a16:creationId xmlns="" xmlns:a16="http://schemas.microsoft.com/office/drawing/2014/main" id="{55337312-551F-AA1B-A02B-ABA69F2213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200" y="1187450"/>
            <a:ext cx="10769600" cy="448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="" xmlns:a16="http://schemas.microsoft.com/office/drawing/2014/main" id="{9589D67B-A6E3-5E11-11A2-128F9385EE57}"/>
                  </a:ext>
                </a:extLst>
              </p14:cNvPr>
              <p14:cNvContentPartPr/>
              <p14:nvPr/>
            </p14:nvContentPartPr>
            <p14:xfrm>
              <a:off x="713880" y="1041480"/>
              <a:ext cx="9605160" cy="43822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9589D67B-A6E3-5E11-11A2-128F9385EE5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97680" y="1025280"/>
                <a:ext cx="9637560" cy="4414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8751012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2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r>
              <a:rPr lang="en-US" b="1"/>
              <a:t>Reduced-error pruning</a:t>
            </a:r>
            <a:endParaRPr b="1"/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D0DBC281-C4C3-A84D-620D-B0EB6A198E97}"/>
              </a:ext>
            </a:extLst>
          </p:cNvPr>
          <p:cNvSpPr txBox="1"/>
          <p:nvPr/>
        </p:nvSpPr>
        <p:spPr>
          <a:xfrm>
            <a:off x="838200" y="6374265"/>
            <a:ext cx="9525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www.cloudyml.com</a:t>
            </a:r>
            <a:r>
              <a:rPr lang="en-US" sz="1200" dirty="0"/>
              <a:t>/blog/decision-tree-pruning-techniques-in-python/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6542A67C-6B7B-21D3-2301-B1FD7C7BDA7A}"/>
              </a:ext>
            </a:extLst>
          </p:cNvPr>
          <p:cNvSpPr txBox="1"/>
          <p:nvPr/>
        </p:nvSpPr>
        <p:spPr>
          <a:xfrm>
            <a:off x="1011936" y="1328928"/>
            <a:ext cx="10001841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Drawbacks:</a:t>
            </a:r>
          </a:p>
          <a:p>
            <a:endParaRPr lang="en-US" dirty="0"/>
          </a:p>
          <a:p>
            <a:r>
              <a:rPr lang="en-US" dirty="0"/>
              <a:t>What happens if we have a small dataset?, so that we cannot have enough training set and validation set</a:t>
            </a:r>
          </a:p>
          <a:p>
            <a:endParaRPr lang="en-US" dirty="0"/>
          </a:p>
          <a:p>
            <a:r>
              <a:rPr lang="en-US" dirty="0"/>
              <a:t>Is there a solution?</a:t>
            </a:r>
          </a:p>
          <a:p>
            <a:endParaRPr lang="en-US" dirty="0"/>
          </a:p>
          <a:p>
            <a:r>
              <a:rPr lang="en-US" dirty="0"/>
              <a:t>	-Rule post pruning </a:t>
            </a:r>
            <a:r>
              <a:rPr lang="en-US" dirty="0" err="1"/>
              <a:t>appraoch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99258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_SLIDE_TYPE" val="6"/>
</p:tagLst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93BB9DCE8645E4D85AE066637E9DA4B" ma:contentTypeVersion="7" ma:contentTypeDescription="Create a new document." ma:contentTypeScope="" ma:versionID="f9e43d9dd19ac2cd12f6a4dc69aa28cd">
  <xsd:schema xmlns:xsd="http://www.w3.org/2001/XMLSchema" xmlns:xs="http://www.w3.org/2001/XMLSchema" xmlns:p="http://schemas.microsoft.com/office/2006/metadata/properties" xmlns:ns2="8a1544a5-6ec8-4bbc-8101-c341ae766efb" targetNamespace="http://schemas.microsoft.com/office/2006/metadata/properties" ma:root="true" ma:fieldsID="9cf0fd640d37903273b9b3cb7bd16033" ns2:_="">
    <xsd:import namespace="8a1544a5-6ec8-4bbc-8101-c341ae766ef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ObjectDetectorVersions" minOccurs="0"/>
                <xsd:element ref="ns2:MediaLengthInSeconds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a1544a5-6ec8-4bbc-8101-c341ae766ef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LengthInSeconds" ma:index="12" nillable="true" ma:displayName="MediaLengthInSeconds" ma:hidden="true" ma:internalName="MediaLengthInSeconds" ma:readOnly="true">
      <xsd:simpleType>
        <xsd:restriction base="dms:Unknown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A787AC5-2345-4C12-AF78-688C0966B969}">
  <ds:schemaRefs>
    <ds:schemaRef ds:uri="http://schemas.microsoft.com/office/2006/metadata/properties"/>
    <ds:schemaRef ds:uri="http://schemas.microsoft.com/office/infopath/2007/PartnerControls"/>
    <ds:schemaRef ds:uri="74b486a2-e692-43f8-8749-c3aa65fb85b9"/>
    <ds:schemaRef ds:uri="424312df-fb55-4ed5-a29a-7c5d7d1f5f6a"/>
  </ds:schemaRefs>
</ds:datastoreItem>
</file>

<file path=customXml/itemProps2.xml><?xml version="1.0" encoding="utf-8"?>
<ds:datastoreItem xmlns:ds="http://schemas.openxmlformats.org/officeDocument/2006/customXml" ds:itemID="{D58E8E70-AFCF-4770-B0CC-F9733639968E}"/>
</file>

<file path=customXml/itemProps3.xml><?xml version="1.0" encoding="utf-8"?>
<ds:datastoreItem xmlns:ds="http://schemas.openxmlformats.org/officeDocument/2006/customXml" ds:itemID="{13357E73-92D9-45C9-BB61-0798EEFB5C5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23674</TotalTime>
  <Words>2051</Words>
  <Application>Microsoft Office PowerPoint</Application>
  <PresentationFormat>Widescreen</PresentationFormat>
  <Paragraphs>415</Paragraphs>
  <Slides>110</Slides>
  <Notes>39</Notes>
  <HiddenSlides>3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110</vt:i4>
      </vt:variant>
    </vt:vector>
  </HeadingPairs>
  <TitlesOfParts>
    <vt:vector size="125" baseType="lpstr">
      <vt:lpstr>Arial</vt:lpstr>
      <vt:lpstr>Arial MT</vt:lpstr>
      <vt:lpstr>Calibri</vt:lpstr>
      <vt:lpstr>Calibri Light</vt:lpstr>
      <vt:lpstr>Comic Sans MS</vt:lpstr>
      <vt:lpstr>Courier New</vt:lpstr>
      <vt:lpstr>Helvetica</vt:lpstr>
      <vt:lpstr>Helvetica Light</vt:lpstr>
      <vt:lpstr>Helvetica Neue</vt:lpstr>
      <vt:lpstr>Noto Sans Symbols</vt:lpstr>
      <vt:lpstr>Tahoma</vt:lpstr>
      <vt:lpstr>Times</vt:lpstr>
      <vt:lpstr>Times New Roman</vt:lpstr>
      <vt:lpstr>Wingdings</vt:lpstr>
      <vt:lpstr>Office Theme</vt:lpstr>
      <vt:lpstr>Applied Machine Learning SEZG568/SSZG568 </vt:lpstr>
      <vt:lpstr>PowerPoint Presentation</vt:lpstr>
      <vt:lpstr>Session 9 – 30th September,2023</vt:lpstr>
      <vt:lpstr>Session Content</vt:lpstr>
      <vt:lpstr>PowerPoint Presentation</vt:lpstr>
      <vt:lpstr>Decision tree representation (PlayTennis)</vt:lpstr>
      <vt:lpstr>Decision trees expressivity</vt:lpstr>
      <vt:lpstr>PowerPoint Presentation</vt:lpstr>
      <vt:lpstr>Measure of Information and Entropy</vt:lpstr>
      <vt:lpstr>Entropy in general</vt:lpstr>
      <vt:lpstr>Information gain</vt:lpstr>
      <vt:lpstr>Information gain</vt:lpstr>
      <vt:lpstr>Information gain</vt:lpstr>
      <vt:lpstr>Information gain</vt:lpstr>
      <vt:lpstr>Information gain</vt:lpstr>
      <vt:lpstr>Information gain</vt:lpstr>
      <vt:lpstr>Entropy in binary classification</vt:lpstr>
      <vt:lpstr>Information gain</vt:lpstr>
      <vt:lpstr>Information gain as entropy reduction</vt:lpstr>
      <vt:lpstr>Decision Tree</vt:lpstr>
      <vt:lpstr>Decision Tree  - Example</vt:lpstr>
      <vt:lpstr>Example</vt:lpstr>
      <vt:lpstr>How to Proceed?</vt:lpstr>
      <vt:lpstr>ID3 Algorithm</vt:lpstr>
      <vt:lpstr>Entropy</vt:lpstr>
      <vt:lpstr>PowerPoint Presentation</vt:lpstr>
      <vt:lpstr>Step 1</vt:lpstr>
      <vt:lpstr>Step 2</vt:lpstr>
      <vt:lpstr>PowerPoint Presentation</vt:lpstr>
      <vt:lpstr>Step 1</vt:lpstr>
      <vt:lpstr>Step 2</vt:lpstr>
      <vt:lpstr>Step 2</vt:lpstr>
      <vt:lpstr>Step 2</vt:lpstr>
      <vt:lpstr>Step 2</vt:lpstr>
      <vt:lpstr>Step 2</vt:lpstr>
      <vt:lpstr>Step 2</vt:lpstr>
      <vt:lpstr>Step 2</vt:lpstr>
      <vt:lpstr>Step 2</vt:lpstr>
      <vt:lpstr>Step 2</vt:lpstr>
      <vt:lpstr>Step 3</vt:lpstr>
      <vt:lpstr>Continue until we get a complete tree</vt:lpstr>
      <vt:lpstr>CART-Example 1</vt:lpstr>
      <vt:lpstr>Example 1</vt:lpstr>
      <vt:lpstr>Example 1</vt:lpstr>
      <vt:lpstr>Example 1</vt:lpstr>
      <vt:lpstr>Example 1</vt:lpstr>
      <vt:lpstr>Example 1</vt:lpstr>
      <vt:lpstr>Example 1</vt:lpstr>
      <vt:lpstr>Example 1</vt:lpstr>
      <vt:lpstr>Example 1</vt:lpstr>
      <vt:lpstr>Example 1</vt:lpstr>
      <vt:lpstr>Example 1</vt:lpstr>
      <vt:lpstr>Example 2</vt:lpstr>
      <vt:lpstr>Example 2</vt:lpstr>
      <vt:lpstr>Example 2</vt:lpstr>
      <vt:lpstr>Example 2</vt:lpstr>
      <vt:lpstr>Example 2</vt:lpstr>
      <vt:lpstr>Example 2</vt:lpstr>
      <vt:lpstr>Example 2</vt:lpstr>
      <vt:lpstr>Example 2</vt:lpstr>
      <vt:lpstr>Example 2</vt:lpstr>
      <vt:lpstr>Example 3</vt:lpstr>
      <vt:lpstr>Example 3</vt:lpstr>
      <vt:lpstr>Example 3</vt:lpstr>
      <vt:lpstr>Example 3</vt:lpstr>
      <vt:lpstr>Example 3</vt:lpstr>
      <vt:lpstr>Example 3</vt:lpstr>
      <vt:lpstr>Example 3</vt:lpstr>
      <vt:lpstr>Example 3</vt:lpstr>
      <vt:lpstr>Example 3</vt:lpstr>
      <vt:lpstr>Example 3</vt:lpstr>
      <vt:lpstr>Example 3</vt:lpstr>
      <vt:lpstr>Example 3</vt:lpstr>
      <vt:lpstr>Example 3</vt:lpstr>
      <vt:lpstr>Example 3</vt:lpstr>
      <vt:lpstr>Inductive Bias in ID3 Decision Tree Learning</vt:lpstr>
      <vt:lpstr>Issues in Decision Tree Learning</vt:lpstr>
      <vt:lpstr>Issues in Decision Tree Learning</vt:lpstr>
      <vt:lpstr>Issues in Decision Tree Learning</vt:lpstr>
      <vt:lpstr>Issues in Decision Tree Learning</vt:lpstr>
      <vt:lpstr>Issues in Decision Tree Learning</vt:lpstr>
      <vt:lpstr>Issues in Decision Tree Learning</vt:lpstr>
      <vt:lpstr>Issues in Decision Tree Learning</vt:lpstr>
      <vt:lpstr>Issues in Decision Tree Learning</vt:lpstr>
      <vt:lpstr>Issues in Decision Tree Learning</vt:lpstr>
      <vt:lpstr>Issues in Decision Tree Learning</vt:lpstr>
      <vt:lpstr>Issues in Decision Tree Learning</vt:lpstr>
      <vt:lpstr>Issues in Decision Tree Learning</vt:lpstr>
      <vt:lpstr>Prefer shorter hypotheses:  Occam's razor</vt:lpstr>
      <vt:lpstr>Prefer shorter hypotheses:  Occam's razor</vt:lpstr>
      <vt:lpstr>Issues in decision trees learning</vt:lpstr>
      <vt:lpstr>Example</vt:lpstr>
      <vt:lpstr>Overfitting in decision trees</vt:lpstr>
      <vt:lpstr>Avoid overfitting in Decision Trees</vt:lpstr>
      <vt:lpstr>Reduced-error pruning</vt:lpstr>
      <vt:lpstr>Reduced-error pruning</vt:lpstr>
      <vt:lpstr>Reduced-error pruning</vt:lpstr>
      <vt:lpstr>Reduced-error pruning</vt:lpstr>
      <vt:lpstr>Reduced-error pruning</vt:lpstr>
      <vt:lpstr>Rule post-pruning</vt:lpstr>
      <vt:lpstr>Converting to rules</vt:lpstr>
      <vt:lpstr>Rule Post-Pruning</vt:lpstr>
      <vt:lpstr>Why converting to rules?</vt:lpstr>
      <vt:lpstr>Problems with information gain</vt:lpstr>
      <vt:lpstr>An alternative measure: Gain Ratio</vt:lpstr>
      <vt:lpstr>Dealing with continuous-valued attributes</vt:lpstr>
      <vt:lpstr>Handling missing values training data</vt:lpstr>
      <vt:lpstr>Applications</vt:lpstr>
      <vt:lpstr>Thank You!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Microsoft account</cp:lastModifiedBy>
  <cp:revision>408</cp:revision>
  <dcterms:created xsi:type="dcterms:W3CDTF">2018-10-16T06:13:57Z</dcterms:created>
  <dcterms:modified xsi:type="dcterms:W3CDTF">2023-09-30T05:45:45Z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0x010100D93BB9DCE8645E4D85AE066637E9DA4B</vt:lpwstr>
  </property>
</Properties>
</file>